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theme/theme2.xml" ContentType="application/vnd.openxmlformats-officedocument.theme+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notesSlides/notesSlide1.xml" ContentType="application/vnd.openxmlformats-officedocument.presentationml.notesSlide+xml"/>
  <Override PartName="/ppt/tags/tag7.xml" ContentType="application/vnd.openxmlformats-officedocument.presentationml.tags+xml"/>
  <Override PartName="/ppt/tags/tag8.xml" ContentType="application/vnd.openxmlformats-officedocument.presentationml.tags+xml"/>
  <Override PartName="/ppt/notesSlides/notesSlide2.xml" ContentType="application/vnd.openxmlformats-officedocument.presentationml.notesSlide+xml"/>
  <Override PartName="/ppt/tags/tag9.xml" ContentType="application/vnd.openxmlformats-officedocument.presentationml.tags+xml"/>
  <Override PartName="/ppt/tags/tag10.xml" ContentType="application/vnd.openxmlformats-officedocument.presentationml.tags+xml"/>
  <Override PartName="/ppt/notesSlides/notesSlide3.xml" ContentType="application/vnd.openxmlformats-officedocument.presentationml.notesSlide+xml"/>
  <Override PartName="/ppt/tags/tag11.xml" ContentType="application/vnd.openxmlformats-officedocument.presentationml.tags+xml"/>
  <Override PartName="/ppt/tags/tag12.xml" ContentType="application/vnd.openxmlformats-officedocument.presentationml.tags+xml"/>
  <Override PartName="/ppt/notesSlides/notesSlide4.xml" ContentType="application/vnd.openxmlformats-officedocument.presentationml.notesSlide+xml"/>
  <Override PartName="/ppt/tags/tag13.xml" ContentType="application/vnd.openxmlformats-officedocument.presentationml.tags+xml"/>
  <Override PartName="/ppt/tags/tag14.xml" ContentType="application/vnd.openxmlformats-officedocument.presentationml.tags+xml"/>
  <Override PartName="/ppt/notesSlides/notesSlide5.xml" ContentType="application/vnd.openxmlformats-officedocument.presentationml.notesSlide+xml"/>
  <Override PartName="/ppt/tags/tag15.xml" ContentType="application/vnd.openxmlformats-officedocument.presentationml.tags+xml"/>
  <Override PartName="/ppt/tags/tag16.xml" ContentType="application/vnd.openxmlformats-officedocument.presentationml.tags+xml"/>
  <Override PartName="/ppt/notesSlides/notesSlide6.xml" ContentType="application/vnd.openxmlformats-officedocument.presentationml.notesSlide+xml"/>
  <Override PartName="/ppt/tags/tag17.xml" ContentType="application/vnd.openxmlformats-officedocument.presentationml.tags+xml"/>
  <Override PartName="/ppt/tags/tag18.xml" ContentType="application/vnd.openxmlformats-officedocument.presentationml.tags+xml"/>
  <Override PartName="/ppt/notesSlides/notesSlide7.xml" ContentType="application/vnd.openxmlformats-officedocument.presentationml.notesSlide+xml"/>
  <Override PartName="/ppt/tags/tag19.xml" ContentType="application/vnd.openxmlformats-officedocument.presentationml.tags+xml"/>
  <Override PartName="/ppt/tags/tag20.xml" ContentType="application/vnd.openxmlformats-officedocument.presentationml.tags+xml"/>
  <Override PartName="/ppt/notesSlides/notesSlide8.xml" ContentType="application/vnd.openxmlformats-officedocument.presentationml.notesSlide+xml"/>
  <Override PartName="/ppt/tags/tag21.xml" ContentType="application/vnd.openxmlformats-officedocument.presentationml.tags+xml"/>
  <Override PartName="/ppt/tags/tag22.xml" ContentType="application/vnd.openxmlformats-officedocument.presentationml.tags+xml"/>
  <Override PartName="/ppt/notesSlides/notesSlide9.xml" ContentType="application/vnd.openxmlformats-officedocument.presentationml.notesSlide+xml"/>
  <Override PartName="/ppt/tags/tag23.xml" ContentType="application/vnd.openxmlformats-officedocument.presentationml.tags+xml"/>
  <Override PartName="/ppt/tags/tag24.xml" ContentType="application/vnd.openxmlformats-officedocument.presentationml.tags+xml"/>
  <Override PartName="/ppt/notesSlides/notesSlide10.xml" ContentType="application/vnd.openxmlformats-officedocument.presentationml.notesSlide+xml"/>
  <Override PartName="/ppt/tags/tag25.xml" ContentType="application/vnd.openxmlformats-officedocument.presentationml.tags+xml"/>
  <Override PartName="/ppt/tags/tag26.xml" ContentType="application/vnd.openxmlformats-officedocument.presentationml.tags+xml"/>
  <Override PartName="/ppt/notesSlides/notesSlide11.xml" ContentType="application/vnd.openxmlformats-officedocument.presentationml.notesSlide+xml"/>
  <Override PartName="/ppt/tags/tag27.xml" ContentType="application/vnd.openxmlformats-officedocument.presentationml.tags+xml"/>
  <Override PartName="/ppt/tags/tag28.xml" ContentType="application/vnd.openxmlformats-officedocument.presentationml.tags+xml"/>
  <Override PartName="/ppt/notesSlides/notesSlide12.xml" ContentType="application/vnd.openxmlformats-officedocument.presentationml.notesSlide+xml"/>
  <Override PartName="/ppt/tags/tag29.xml" ContentType="application/vnd.openxmlformats-officedocument.presentationml.tags+xml"/>
  <Override PartName="/ppt/tags/tag30.xml" ContentType="application/vnd.openxmlformats-officedocument.presentationml.tags+xml"/>
  <Override PartName="/ppt/notesSlides/notesSlide13.xml" ContentType="application/vnd.openxmlformats-officedocument.presentationml.notesSlide+xml"/>
  <Override PartName="/ppt/tags/tag31.xml" ContentType="application/vnd.openxmlformats-officedocument.presentationml.tags+xml"/>
  <Override PartName="/ppt/tags/tag32.xml" ContentType="application/vnd.openxmlformats-officedocument.presentationml.tags+xml"/>
  <Override PartName="/ppt/notesSlides/notesSlide14.xml" ContentType="application/vnd.openxmlformats-officedocument.presentationml.notesSlide+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notesSlides/notesSlide15.xml" ContentType="application/vnd.openxmlformats-officedocument.presentationml.notesSlide+xml"/>
  <Override PartName="/ppt/tags/tag38.xml" ContentType="application/vnd.openxmlformats-officedocument.presentationml.tags+xml"/>
  <Override PartName="/ppt/tags/tag39.xml" ContentType="application/vnd.openxmlformats-officedocument.presentationml.tags+xml"/>
  <Override PartName="/ppt/notesSlides/notesSlide16.xml" ContentType="application/vnd.openxmlformats-officedocument.presentationml.notesSlide+xml"/>
  <Override PartName="/ppt/tags/tag40.xml" ContentType="application/vnd.openxmlformats-officedocument.presentationml.tags+xml"/>
  <Override PartName="/ppt/tags/tag41.xml" ContentType="application/vnd.openxmlformats-officedocument.presentationml.tags+xml"/>
  <Override PartName="/ppt/notesSlides/notesSlide17.xml" ContentType="application/vnd.openxmlformats-officedocument.presentationml.notesSlide+xml"/>
  <Override PartName="/ppt/tags/tag42.xml" ContentType="application/vnd.openxmlformats-officedocument.presentationml.tags+xml"/>
  <Override PartName="/ppt/tags/tag43.xml" ContentType="application/vnd.openxmlformats-officedocument.presentationml.tags+xml"/>
  <Override PartName="/ppt/notesSlides/notesSlide18.xml" ContentType="application/vnd.openxmlformats-officedocument.presentationml.notesSlide+xml"/>
  <Override PartName="/ppt/tags/tag44.xml" ContentType="application/vnd.openxmlformats-officedocument.presentationml.tags+xml"/>
  <Override PartName="/ppt/tags/tag45.xml" ContentType="application/vnd.openxmlformats-officedocument.presentationml.tags+xml"/>
  <Override PartName="/ppt/notesSlides/notesSlide19.xml" ContentType="application/vnd.openxmlformats-officedocument.presentationml.notesSlide+xml"/>
  <Override PartName="/ppt/tags/tag46.xml" ContentType="application/vnd.openxmlformats-officedocument.presentationml.tags+xml"/>
  <Override PartName="/ppt/tags/tag47.xml" ContentType="application/vnd.openxmlformats-officedocument.presentationml.tags+xml"/>
  <Override PartName="/ppt/notesSlides/notesSlide20.xml" ContentType="application/vnd.openxmlformats-officedocument.presentationml.notesSlide+xml"/>
  <Override PartName="/ppt/tags/tag48.xml" ContentType="application/vnd.openxmlformats-officedocument.presentationml.tags+xml"/>
  <Override PartName="/ppt/tags/tag49.xml" ContentType="application/vnd.openxmlformats-officedocument.presentationml.tags+xml"/>
  <Override PartName="/ppt/notesSlides/notesSlide21.xml" ContentType="application/vnd.openxmlformats-officedocument.presentationml.notesSlide+xml"/>
  <Override PartName="/ppt/tags/tag50.xml" ContentType="application/vnd.openxmlformats-officedocument.presentationml.tags+xml"/>
  <Override PartName="/ppt/tags/tag51.xml" ContentType="application/vnd.openxmlformats-officedocument.presentationml.tags+xml"/>
  <Override PartName="/ppt/notesSlides/notesSlide22.xml" ContentType="application/vnd.openxmlformats-officedocument.presentationml.notesSlide+xml"/>
  <Override PartName="/ppt/tags/tag52.xml" ContentType="application/vnd.openxmlformats-officedocument.presentationml.tags+xml"/>
  <Override PartName="/ppt/tags/tag53.xml" ContentType="application/vnd.openxmlformats-officedocument.presentationml.tags+xml"/>
  <Override PartName="/ppt/notesSlides/notesSlide2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p:sldMasterIdLst>
    <p:sldMasterId id="2147484923" r:id="rId1"/>
    <p:sldMasterId id="2147484936" r:id="rId2"/>
    <p:sldMasterId id="2147484953" r:id="rId3"/>
  </p:sldMasterIdLst>
  <p:notesMasterIdLst>
    <p:notesMasterId r:id="rId31"/>
  </p:notesMasterIdLst>
  <p:sldIdLst>
    <p:sldId id="478" r:id="rId4"/>
    <p:sldId id="520" r:id="rId5"/>
    <p:sldId id="959" r:id="rId6"/>
    <p:sldId id="960" r:id="rId7"/>
    <p:sldId id="962" r:id="rId8"/>
    <p:sldId id="970" r:id="rId9"/>
    <p:sldId id="945" r:id="rId10"/>
    <p:sldId id="964" r:id="rId11"/>
    <p:sldId id="462" r:id="rId12"/>
    <p:sldId id="954" r:id="rId13"/>
    <p:sldId id="957" r:id="rId14"/>
    <p:sldId id="948" r:id="rId15"/>
    <p:sldId id="965" r:id="rId16"/>
    <p:sldId id="946" r:id="rId17"/>
    <p:sldId id="944" r:id="rId18"/>
    <p:sldId id="955" r:id="rId19"/>
    <p:sldId id="949" r:id="rId20"/>
    <p:sldId id="505" r:id="rId21"/>
    <p:sldId id="468" r:id="rId22"/>
    <p:sldId id="972" r:id="rId23"/>
    <p:sldId id="510" r:id="rId24"/>
    <p:sldId id="952" r:id="rId25"/>
    <p:sldId id="969" r:id="rId26"/>
    <p:sldId id="973" r:id="rId27"/>
    <p:sldId id="516" r:id="rId28"/>
    <p:sldId id="975" r:id="rId29"/>
    <p:sldId id="506" r:id="rId30"/>
  </p:sldIdLst>
  <p:sldSz cx="12192000" cy="6858000"/>
  <p:notesSz cx="6662738" cy="9926638"/>
  <p:custDataLst>
    <p:tags r:id="rId32"/>
  </p:custDataLst>
  <p:defaultTextStyle>
    <a:defPPr rtl="0">
      <a:defRPr lang="fr-FR"/>
    </a:defPPr>
    <a:lvl1pPr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6" name="Author" initials="A" lastIdx="0" clrIdx="5"/>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E4E5E8"/>
    <a:srgbClr val="E8D4E8"/>
    <a:srgbClr val="D3E280"/>
    <a:srgbClr val="636466"/>
    <a:srgbClr val="C3D941"/>
    <a:srgbClr val="82311D"/>
    <a:srgbClr val="A79F8F"/>
    <a:srgbClr val="003300"/>
    <a:srgbClr val="1E365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12C8C85-51F0-491E-9774-3900AFEF0FD7}" styleName="Light Style 2 - Accent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371" autoAdjust="0"/>
    <p:restoredTop sz="85053" autoAdjust="0"/>
  </p:normalViewPr>
  <p:slideViewPr>
    <p:cSldViewPr>
      <p:cViewPr varScale="1">
        <p:scale>
          <a:sx n="96" d="100"/>
          <a:sy n="96" d="100"/>
        </p:scale>
        <p:origin x="366" y="84"/>
      </p:cViewPr>
      <p:guideLst>
        <p:guide orient="horz" pos="2160"/>
        <p:guide pos="384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 Type="http://schemas.openxmlformats.org/officeDocument/2006/relationships/slideMaster" Target="slideMasters/slideMaster3.xml"/><Relationship Id="rId21" Type="http://schemas.openxmlformats.org/officeDocument/2006/relationships/slide" Target="slides/slide18.xml"/><Relationship Id="rId34" Type="http://schemas.openxmlformats.org/officeDocument/2006/relationships/presProps" Target="presProps.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commentAuthors" Target="commentAuthors.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slide" Target="slides/slide26.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tags" Target="tags/tag1.xml"/><Relationship Id="rId37" Type="http://schemas.openxmlformats.org/officeDocument/2006/relationships/tableStyles" Target="tableStyle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theme" Target="theme/theme1.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notesMaster" Target="notesMasters/notesMaster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a:extLst>
              <a:ext uri="{FF2B5EF4-FFF2-40B4-BE49-F238E27FC236}">
                <a16:creationId xmlns:a16="http://schemas.microsoft.com/office/drawing/2014/main" id="{CDAC0A09-326D-4F6C-9C8E-EEEEFFC5A2DF}"/>
              </a:ext>
            </a:extLst>
          </p:cNvPr>
          <p:cNvSpPr>
            <a:spLocks noGrp="1" noChangeArrowheads="1"/>
          </p:cNvSpPr>
          <p:nvPr>
            <p:ph type="hdr" sz="quarter"/>
          </p:nvPr>
        </p:nvSpPr>
        <p:spPr bwMode="auto">
          <a:xfrm>
            <a:off x="0" y="0"/>
            <a:ext cx="2887663" cy="495300"/>
          </a:xfrm>
          <a:prstGeom prst="rect">
            <a:avLst/>
          </a:prstGeom>
          <a:noFill/>
          <a:ln w="9525">
            <a:noFill/>
            <a:miter lim="800000"/>
            <a:headEnd/>
            <a:tailEnd/>
          </a:ln>
          <a:effectLst/>
        </p:spPr>
        <p:txBody>
          <a:bodyPr vert="horz" wrap="square" lIns="91440" tIns="45720" rIns="91440" bIns="45720" numCol="1" rtlCol="0" anchor="t" anchorCtr="0" compatLnSpc="1">
            <a:prstTxWarp prst="textNoShape">
              <a:avLst/>
            </a:prstTxWarp>
          </a:bodyPr>
          <a:lstStyle>
            <a:lvl1pPr eaLnBrk="1" hangingPunct="1">
              <a:defRPr sz="1200">
                <a:latin typeface="Times New Roman" charset="0"/>
              </a:defRPr>
            </a:lvl1pPr>
          </a:lstStyle>
          <a:p>
            <a:pPr rtl="0">
              <a:defRPr/>
            </a:pPr>
            <a:endParaRPr lang="en-US"/>
          </a:p>
        </p:txBody>
      </p:sp>
      <p:sp>
        <p:nvSpPr>
          <p:cNvPr id="5123" name="Rectangle 3">
            <a:extLst>
              <a:ext uri="{FF2B5EF4-FFF2-40B4-BE49-F238E27FC236}">
                <a16:creationId xmlns:a16="http://schemas.microsoft.com/office/drawing/2014/main" id="{2B2CC30B-DACB-4FB2-897F-E973414F25D5}"/>
              </a:ext>
            </a:extLst>
          </p:cNvPr>
          <p:cNvSpPr>
            <a:spLocks noGrp="1" noChangeArrowheads="1"/>
          </p:cNvSpPr>
          <p:nvPr>
            <p:ph type="dt" idx="1"/>
          </p:nvPr>
        </p:nvSpPr>
        <p:spPr bwMode="auto">
          <a:xfrm>
            <a:off x="3775075" y="0"/>
            <a:ext cx="2887663" cy="495300"/>
          </a:xfrm>
          <a:prstGeom prst="rect">
            <a:avLst/>
          </a:prstGeom>
          <a:noFill/>
          <a:ln w="9525">
            <a:noFill/>
            <a:miter lim="800000"/>
            <a:headEnd/>
            <a:tailEnd/>
          </a:ln>
          <a:effectLst/>
        </p:spPr>
        <p:txBody>
          <a:bodyPr vert="horz" wrap="square" lIns="91440" tIns="45720" rIns="91440" bIns="45720" numCol="1" rtlCol="0" anchor="t" anchorCtr="0" compatLnSpc="1">
            <a:prstTxWarp prst="textNoShape">
              <a:avLst/>
            </a:prstTxWarp>
          </a:bodyPr>
          <a:lstStyle>
            <a:lvl1pPr algn="r" eaLnBrk="1" hangingPunct="1">
              <a:defRPr sz="1200">
                <a:latin typeface="Times New Roman" charset="0"/>
              </a:defRPr>
            </a:lvl1pPr>
          </a:lstStyle>
          <a:p>
            <a:pPr rtl="0">
              <a:defRPr/>
            </a:pPr>
            <a:endParaRPr lang="en-US"/>
          </a:p>
        </p:txBody>
      </p:sp>
      <p:sp>
        <p:nvSpPr>
          <p:cNvPr id="10244" name="Rectangle 4">
            <a:extLst>
              <a:ext uri="{FF2B5EF4-FFF2-40B4-BE49-F238E27FC236}">
                <a16:creationId xmlns:a16="http://schemas.microsoft.com/office/drawing/2014/main" id="{2C022412-5C68-48B9-92B7-395AB2377C5B}"/>
              </a:ext>
            </a:extLst>
          </p:cNvPr>
          <p:cNvSpPr>
            <a:spLocks noGrp="1" noRot="1" noChangeAspect="1" noChangeArrowheads="1" noTextEdit="1"/>
          </p:cNvSpPr>
          <p:nvPr>
            <p:ph type="sldImg" idx="2"/>
          </p:nvPr>
        </p:nvSpPr>
        <p:spPr bwMode="auto">
          <a:xfrm>
            <a:off x="23813" y="744538"/>
            <a:ext cx="6615112" cy="3722687"/>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5" name="Rectangle 5">
            <a:extLst>
              <a:ext uri="{FF2B5EF4-FFF2-40B4-BE49-F238E27FC236}">
                <a16:creationId xmlns:a16="http://schemas.microsoft.com/office/drawing/2014/main" id="{B7EF8077-F90E-433B-BBBA-74AA6FA991A6}"/>
              </a:ext>
            </a:extLst>
          </p:cNvPr>
          <p:cNvSpPr>
            <a:spLocks noGrp="1" noChangeArrowheads="1"/>
          </p:cNvSpPr>
          <p:nvPr>
            <p:ph type="body" sz="quarter" idx="3"/>
          </p:nvPr>
        </p:nvSpPr>
        <p:spPr bwMode="auto">
          <a:xfrm>
            <a:off x="889000" y="4714875"/>
            <a:ext cx="4884738" cy="4467225"/>
          </a:xfrm>
          <a:prstGeom prst="rect">
            <a:avLst/>
          </a:prstGeom>
          <a:noFill/>
          <a:ln w="9525">
            <a:noFill/>
            <a:miter lim="800000"/>
            <a:headEnd/>
            <a:tailEnd/>
          </a:ln>
          <a:effectLst/>
        </p:spPr>
        <p:txBody>
          <a:bodyPr vert="horz" wrap="square" lIns="91440" tIns="45720" rIns="91440" bIns="45720" numCol="1" rtlCol="0" anchor="t" anchorCtr="0" compatLnSpc="1">
            <a:prstTxWarp prst="textNoShape">
              <a:avLst/>
            </a:prstTxWarp>
          </a:bodyPr>
          <a:lstStyle/>
          <a:p>
            <a:pPr lvl="0" rtl="0"/>
            <a:r>
              <a:rPr lang="fr-fr" noProof="0"/>
              <a:t>Click to edit Master text styles</a:t>
            </a:r>
          </a:p>
          <a:p>
            <a:pPr lvl="1" rtl="0"/>
            <a:r>
              <a:rPr lang="fr-fr" noProof="0"/>
              <a:t>Second level</a:t>
            </a:r>
          </a:p>
          <a:p>
            <a:pPr lvl="2" rtl="0"/>
            <a:r>
              <a:rPr lang="fr-fr" noProof="0"/>
              <a:t>Third level</a:t>
            </a:r>
          </a:p>
          <a:p>
            <a:pPr lvl="3" rtl="0"/>
            <a:r>
              <a:rPr lang="fr-fr" noProof="0"/>
              <a:t>Fourth level</a:t>
            </a:r>
          </a:p>
          <a:p>
            <a:pPr lvl="4" rtl="0"/>
            <a:r>
              <a:rPr lang="fr-fr" noProof="0"/>
              <a:t>Fifth level</a:t>
            </a:r>
          </a:p>
        </p:txBody>
      </p:sp>
      <p:sp>
        <p:nvSpPr>
          <p:cNvPr id="5126" name="Rectangle 6">
            <a:extLst>
              <a:ext uri="{FF2B5EF4-FFF2-40B4-BE49-F238E27FC236}">
                <a16:creationId xmlns:a16="http://schemas.microsoft.com/office/drawing/2014/main" id="{F8349BAB-548B-4F48-A9E6-F1B23F8AB6D5}"/>
              </a:ext>
            </a:extLst>
          </p:cNvPr>
          <p:cNvSpPr>
            <a:spLocks noGrp="1" noChangeArrowheads="1"/>
          </p:cNvSpPr>
          <p:nvPr>
            <p:ph type="ftr" sz="quarter" idx="4"/>
          </p:nvPr>
        </p:nvSpPr>
        <p:spPr bwMode="auto">
          <a:xfrm>
            <a:off x="0" y="9431338"/>
            <a:ext cx="2887663" cy="495300"/>
          </a:xfrm>
          <a:prstGeom prst="rect">
            <a:avLst/>
          </a:prstGeom>
          <a:noFill/>
          <a:ln w="9525">
            <a:noFill/>
            <a:miter lim="800000"/>
            <a:headEnd/>
            <a:tailEnd/>
          </a:ln>
          <a:effectLst/>
        </p:spPr>
        <p:txBody>
          <a:bodyPr vert="horz" wrap="square" lIns="91440" tIns="45720" rIns="91440" bIns="45720" numCol="1" rtlCol="0" anchor="b" anchorCtr="0" compatLnSpc="1">
            <a:prstTxWarp prst="textNoShape">
              <a:avLst/>
            </a:prstTxWarp>
          </a:bodyPr>
          <a:lstStyle>
            <a:lvl1pPr eaLnBrk="1" hangingPunct="1">
              <a:defRPr sz="1200">
                <a:latin typeface="Times New Roman" charset="0"/>
              </a:defRPr>
            </a:lvl1pPr>
          </a:lstStyle>
          <a:p>
            <a:pPr rtl="0">
              <a:defRPr/>
            </a:pPr>
            <a:endParaRPr lang="en-US"/>
          </a:p>
        </p:txBody>
      </p:sp>
      <p:sp>
        <p:nvSpPr>
          <p:cNvPr id="5127" name="Rectangle 7">
            <a:extLst>
              <a:ext uri="{FF2B5EF4-FFF2-40B4-BE49-F238E27FC236}">
                <a16:creationId xmlns:a16="http://schemas.microsoft.com/office/drawing/2014/main" id="{6E267635-1EE6-4AED-BB2E-850DBBFEE93E}"/>
              </a:ext>
            </a:extLst>
          </p:cNvPr>
          <p:cNvSpPr>
            <a:spLocks noGrp="1" noChangeArrowheads="1"/>
          </p:cNvSpPr>
          <p:nvPr>
            <p:ph type="sldNum" sz="quarter" idx="5"/>
          </p:nvPr>
        </p:nvSpPr>
        <p:spPr bwMode="auto">
          <a:xfrm>
            <a:off x="3775075" y="9431338"/>
            <a:ext cx="2887663" cy="495300"/>
          </a:xfrm>
          <a:prstGeom prst="rect">
            <a:avLst/>
          </a:prstGeom>
          <a:noFill/>
          <a:ln w="9525">
            <a:noFill/>
            <a:miter lim="800000"/>
            <a:headEnd/>
            <a:tailEnd/>
          </a:ln>
          <a:effectLst/>
        </p:spPr>
        <p:txBody>
          <a:bodyPr vert="horz" wrap="square" lIns="91440" tIns="45720" rIns="91440" bIns="45720" numCol="1" rtlCol="0" anchor="b" anchorCtr="0" compatLnSpc="1">
            <a:prstTxWarp prst="textNoShape">
              <a:avLst/>
            </a:prstTxWarp>
          </a:bodyPr>
          <a:lstStyle>
            <a:lvl1pPr algn="r" eaLnBrk="1" hangingPunct="1">
              <a:defRPr sz="1200"/>
            </a:lvl1pPr>
          </a:lstStyle>
          <a:p>
            <a:pPr rtl="0"/>
            <a:fld id="{6C7B3E24-6AFD-4D74-B9BE-65E20E0F085B}" type="slidenum">
              <a:rPr lang="en-US" altLang="en-US"/>
              <a:pPr rtl="0"/>
              <a:t>‹#›</a:t>
            </a:fld>
            <a:endParaRPr lang="en-US" altLang="en-US"/>
          </a:p>
        </p:txBody>
      </p:sp>
    </p:spTree>
    <p:extLst>
      <p:ext uri="{BB962C8B-B14F-4D97-AF65-F5344CB8AC3E}">
        <p14:creationId xmlns:p14="http://schemas.microsoft.com/office/powerpoint/2010/main" val="384582656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5"/>
          </p:nvPr>
        </p:nvSpPr>
        <p:spPr/>
        <p:txBody>
          <a:bodyPr/>
          <a:lstStyle/>
          <a:p>
            <a:fld id="{6C7B3E24-6AFD-4D74-B9BE-65E20E0F085B}" type="slidenum">
              <a:rPr lang="en-US" altLang="en-US" smtClean="0"/>
              <a:pPr/>
              <a:t>3</a:t>
            </a:fld>
            <a:endParaRPr lang="en-US" altLang="en-US"/>
          </a:p>
        </p:txBody>
      </p:sp>
    </p:spTree>
    <p:extLst>
      <p:ext uri="{BB962C8B-B14F-4D97-AF65-F5344CB8AC3E}">
        <p14:creationId xmlns:p14="http://schemas.microsoft.com/office/powerpoint/2010/main" val="198989012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5"/>
          </p:nvPr>
        </p:nvSpPr>
        <p:spPr/>
        <p:txBody>
          <a:bodyPr/>
          <a:lstStyle/>
          <a:p>
            <a:fld id="{6C7B3E24-6AFD-4D74-B9BE-65E20E0F085B}" type="slidenum">
              <a:rPr lang="en-US" altLang="en-US" smtClean="0"/>
              <a:pPr/>
              <a:t>13</a:t>
            </a:fld>
            <a:endParaRPr lang="en-US" altLang="en-US" dirty="0"/>
          </a:p>
        </p:txBody>
      </p:sp>
    </p:spTree>
    <p:extLst>
      <p:ext uri="{BB962C8B-B14F-4D97-AF65-F5344CB8AC3E}">
        <p14:creationId xmlns:p14="http://schemas.microsoft.com/office/powerpoint/2010/main" val="129591785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5"/>
          </p:nvPr>
        </p:nvSpPr>
        <p:spPr/>
        <p:txBody>
          <a:bodyPr/>
          <a:lstStyle/>
          <a:p>
            <a:fld id="{6C7B3E24-6AFD-4D74-B9BE-65E20E0F085B}" type="slidenum">
              <a:rPr lang="en-US" altLang="en-US" smtClean="0"/>
              <a:pPr/>
              <a:t>14</a:t>
            </a:fld>
            <a:endParaRPr lang="en-US" altLang="en-US" dirty="0"/>
          </a:p>
        </p:txBody>
      </p:sp>
    </p:spTree>
    <p:extLst>
      <p:ext uri="{BB962C8B-B14F-4D97-AF65-F5344CB8AC3E}">
        <p14:creationId xmlns:p14="http://schemas.microsoft.com/office/powerpoint/2010/main" val="17058791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5"/>
          </p:nvPr>
        </p:nvSpPr>
        <p:spPr/>
        <p:txBody>
          <a:bodyPr/>
          <a:lstStyle/>
          <a:p>
            <a:fld id="{6C7B3E24-6AFD-4D74-B9BE-65E20E0F085B}" type="slidenum">
              <a:rPr lang="en-US" altLang="en-US" smtClean="0"/>
              <a:pPr/>
              <a:t>15</a:t>
            </a:fld>
            <a:endParaRPr lang="en-US" altLang="en-US" dirty="0"/>
          </a:p>
        </p:txBody>
      </p:sp>
    </p:spTree>
    <p:extLst>
      <p:ext uri="{BB962C8B-B14F-4D97-AF65-F5344CB8AC3E}">
        <p14:creationId xmlns:p14="http://schemas.microsoft.com/office/powerpoint/2010/main" val="270648016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5"/>
          </p:nvPr>
        </p:nvSpPr>
        <p:spPr/>
        <p:txBody>
          <a:bodyPr/>
          <a:lstStyle/>
          <a:p>
            <a:fld id="{6C7B3E24-6AFD-4D74-B9BE-65E20E0F085B}" type="slidenum">
              <a:rPr lang="en-US" altLang="en-US" smtClean="0"/>
              <a:pPr/>
              <a:t>16</a:t>
            </a:fld>
            <a:endParaRPr lang="en-US" altLang="en-US" dirty="0"/>
          </a:p>
        </p:txBody>
      </p:sp>
    </p:spTree>
    <p:extLst>
      <p:ext uri="{BB962C8B-B14F-4D97-AF65-F5344CB8AC3E}">
        <p14:creationId xmlns:p14="http://schemas.microsoft.com/office/powerpoint/2010/main" val="201846850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5"/>
          </p:nvPr>
        </p:nvSpPr>
        <p:spPr/>
        <p:txBody>
          <a:bodyPr/>
          <a:lstStyle/>
          <a:p>
            <a:fld id="{6C7B3E24-6AFD-4D74-B9BE-65E20E0F085B}" type="slidenum">
              <a:rPr lang="en-US" altLang="en-US" smtClean="0"/>
              <a:pPr/>
              <a:t>17</a:t>
            </a:fld>
            <a:endParaRPr lang="en-US" altLang="en-US" dirty="0"/>
          </a:p>
        </p:txBody>
      </p:sp>
    </p:spTree>
    <p:extLst>
      <p:ext uri="{BB962C8B-B14F-4D97-AF65-F5344CB8AC3E}">
        <p14:creationId xmlns:p14="http://schemas.microsoft.com/office/powerpoint/2010/main" val="428466929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5"/>
          </p:nvPr>
        </p:nvSpPr>
        <p:spPr/>
        <p:txBody>
          <a:bodyPr/>
          <a:lstStyle/>
          <a:p>
            <a:fld id="{6C7B3E24-6AFD-4D74-B9BE-65E20E0F085B}" type="slidenum">
              <a:rPr lang="en-US" altLang="en-US" smtClean="0"/>
              <a:pPr/>
              <a:t>19</a:t>
            </a:fld>
            <a:endParaRPr lang="en-US" altLang="en-US" dirty="0"/>
          </a:p>
        </p:txBody>
      </p:sp>
    </p:spTree>
    <p:extLst>
      <p:ext uri="{BB962C8B-B14F-4D97-AF65-F5344CB8AC3E}">
        <p14:creationId xmlns:p14="http://schemas.microsoft.com/office/powerpoint/2010/main" val="298804873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5"/>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6C7B3E24-6AFD-4D74-B9BE-65E20E0F085B}"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20</a:t>
            </a:fld>
            <a:endParaRPr kumimoji="0" lang="en-US" altLang="en-US" sz="12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mn-cs"/>
            </a:endParaRPr>
          </a:p>
        </p:txBody>
      </p:sp>
    </p:spTree>
    <p:extLst>
      <p:ext uri="{BB962C8B-B14F-4D97-AF65-F5344CB8AC3E}">
        <p14:creationId xmlns:p14="http://schemas.microsoft.com/office/powerpoint/2010/main" val="174356524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5"/>
          </p:nvPr>
        </p:nvSpPr>
        <p:spPr/>
        <p:txBody>
          <a:bodyPr/>
          <a:lstStyle/>
          <a:p>
            <a:fld id="{6C7B3E24-6AFD-4D74-B9BE-65E20E0F085B}" type="slidenum">
              <a:rPr lang="en-US" altLang="en-US" smtClean="0"/>
              <a:pPr/>
              <a:t>21</a:t>
            </a:fld>
            <a:endParaRPr lang="en-US" altLang="en-US" dirty="0"/>
          </a:p>
        </p:txBody>
      </p:sp>
    </p:spTree>
    <p:extLst>
      <p:ext uri="{BB962C8B-B14F-4D97-AF65-F5344CB8AC3E}">
        <p14:creationId xmlns:p14="http://schemas.microsoft.com/office/powerpoint/2010/main" val="112124694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5"/>
          </p:nvPr>
        </p:nvSpPr>
        <p:spPr/>
        <p:txBody>
          <a:bodyPr/>
          <a:lstStyle/>
          <a:p>
            <a:fld id="{6C7B3E24-6AFD-4D74-B9BE-65E20E0F085B}" type="slidenum">
              <a:rPr lang="en-US" altLang="en-US" smtClean="0"/>
              <a:pPr/>
              <a:t>22</a:t>
            </a:fld>
            <a:endParaRPr lang="en-US" altLang="en-US" dirty="0"/>
          </a:p>
        </p:txBody>
      </p:sp>
    </p:spTree>
    <p:extLst>
      <p:ext uri="{BB962C8B-B14F-4D97-AF65-F5344CB8AC3E}">
        <p14:creationId xmlns:p14="http://schemas.microsoft.com/office/powerpoint/2010/main" val="88916966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5"/>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6C7B3E24-6AFD-4D74-B9BE-65E20E0F085B}"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23</a:t>
            </a:fld>
            <a:endParaRPr kumimoji="0" lang="en-US" altLang="en-US" sz="12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mn-cs"/>
            </a:endParaRPr>
          </a:p>
        </p:txBody>
      </p:sp>
    </p:spTree>
    <p:extLst>
      <p:ext uri="{BB962C8B-B14F-4D97-AF65-F5344CB8AC3E}">
        <p14:creationId xmlns:p14="http://schemas.microsoft.com/office/powerpoint/2010/main" val="392914133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5"/>
          </p:nvPr>
        </p:nvSpPr>
        <p:spPr/>
        <p:txBody>
          <a:bodyPr/>
          <a:lstStyle/>
          <a:p>
            <a:fld id="{6C7B3E24-6AFD-4D74-B9BE-65E20E0F085B}" type="slidenum">
              <a:rPr lang="en-US" altLang="en-US" smtClean="0"/>
              <a:pPr/>
              <a:t>5</a:t>
            </a:fld>
            <a:endParaRPr lang="en-US" altLang="en-US" dirty="0"/>
          </a:p>
        </p:txBody>
      </p:sp>
    </p:spTree>
    <p:extLst>
      <p:ext uri="{BB962C8B-B14F-4D97-AF65-F5344CB8AC3E}">
        <p14:creationId xmlns:p14="http://schemas.microsoft.com/office/powerpoint/2010/main" val="378151977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5"/>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6C7B3E24-6AFD-4D74-B9BE-65E20E0F085B}"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24</a:t>
            </a:fld>
            <a:endParaRPr kumimoji="0" lang="en-US" altLang="en-US" sz="12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mn-cs"/>
            </a:endParaRPr>
          </a:p>
        </p:txBody>
      </p:sp>
    </p:spTree>
    <p:extLst>
      <p:ext uri="{BB962C8B-B14F-4D97-AF65-F5344CB8AC3E}">
        <p14:creationId xmlns:p14="http://schemas.microsoft.com/office/powerpoint/2010/main" val="403492819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5"/>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6C7B3E24-6AFD-4D74-B9BE-65E20E0F085B}"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25</a:t>
            </a:fld>
            <a:endParaRPr kumimoji="0" lang="en-US" altLang="en-US" sz="12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mn-cs"/>
            </a:endParaRPr>
          </a:p>
        </p:txBody>
      </p:sp>
    </p:spTree>
    <p:extLst>
      <p:ext uri="{BB962C8B-B14F-4D97-AF65-F5344CB8AC3E}">
        <p14:creationId xmlns:p14="http://schemas.microsoft.com/office/powerpoint/2010/main" val="109546776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5"/>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6C7B3E24-6AFD-4D74-B9BE-65E20E0F085B}"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26</a:t>
            </a:fld>
            <a:endParaRPr kumimoji="0" lang="en-US" altLang="en-US" sz="12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mn-cs"/>
            </a:endParaRPr>
          </a:p>
        </p:txBody>
      </p:sp>
    </p:spTree>
    <p:extLst>
      <p:ext uri="{BB962C8B-B14F-4D97-AF65-F5344CB8AC3E}">
        <p14:creationId xmlns:p14="http://schemas.microsoft.com/office/powerpoint/2010/main" val="3131712347"/>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5"/>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6C7B3E24-6AFD-4D74-B9BE-65E20E0F085B}"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27</a:t>
            </a:fld>
            <a:endParaRPr kumimoji="0" lang="en-US" altLang="en-US" sz="12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mn-cs"/>
            </a:endParaRPr>
          </a:p>
        </p:txBody>
      </p:sp>
    </p:spTree>
    <p:extLst>
      <p:ext uri="{BB962C8B-B14F-4D97-AF65-F5344CB8AC3E}">
        <p14:creationId xmlns:p14="http://schemas.microsoft.com/office/powerpoint/2010/main" val="292764012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5"/>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6C7B3E24-6AFD-4D74-B9BE-65E20E0F085B}"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6</a:t>
            </a:fld>
            <a:endParaRPr kumimoji="0" lang="en-US" altLang="en-US" sz="12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mn-cs"/>
            </a:endParaRPr>
          </a:p>
        </p:txBody>
      </p:sp>
    </p:spTree>
    <p:extLst>
      <p:ext uri="{BB962C8B-B14F-4D97-AF65-F5344CB8AC3E}">
        <p14:creationId xmlns:p14="http://schemas.microsoft.com/office/powerpoint/2010/main" val="55223480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5"/>
          </p:nvPr>
        </p:nvSpPr>
        <p:spPr/>
        <p:txBody>
          <a:bodyPr/>
          <a:lstStyle/>
          <a:p>
            <a:fld id="{6C7B3E24-6AFD-4D74-B9BE-65E20E0F085B}" type="slidenum">
              <a:rPr lang="en-US" altLang="en-US" smtClean="0"/>
              <a:pPr/>
              <a:t>7</a:t>
            </a:fld>
            <a:endParaRPr lang="en-US" altLang="en-US" dirty="0"/>
          </a:p>
        </p:txBody>
      </p:sp>
    </p:spTree>
    <p:extLst>
      <p:ext uri="{BB962C8B-B14F-4D97-AF65-F5344CB8AC3E}">
        <p14:creationId xmlns:p14="http://schemas.microsoft.com/office/powerpoint/2010/main" val="426270736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5"/>
          </p:nvPr>
        </p:nvSpPr>
        <p:spPr/>
        <p:txBody>
          <a:bodyPr/>
          <a:lstStyle/>
          <a:p>
            <a:fld id="{6C7B3E24-6AFD-4D74-B9BE-65E20E0F085B}" type="slidenum">
              <a:rPr lang="en-US" altLang="en-US" smtClean="0"/>
              <a:pPr/>
              <a:t>8</a:t>
            </a:fld>
            <a:endParaRPr lang="en-US" altLang="en-US" dirty="0"/>
          </a:p>
        </p:txBody>
      </p:sp>
    </p:spTree>
    <p:extLst>
      <p:ext uri="{BB962C8B-B14F-4D97-AF65-F5344CB8AC3E}">
        <p14:creationId xmlns:p14="http://schemas.microsoft.com/office/powerpoint/2010/main" val="310963099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5"/>
          </p:nvPr>
        </p:nvSpPr>
        <p:spPr/>
        <p:txBody>
          <a:bodyPr/>
          <a:lstStyle/>
          <a:p>
            <a:fld id="{6C7B3E24-6AFD-4D74-B9BE-65E20E0F085B}" type="slidenum">
              <a:rPr lang="en-US" altLang="en-US" smtClean="0"/>
              <a:pPr/>
              <a:t>9</a:t>
            </a:fld>
            <a:endParaRPr lang="en-US" altLang="en-US" dirty="0"/>
          </a:p>
        </p:txBody>
      </p:sp>
    </p:spTree>
    <p:extLst>
      <p:ext uri="{BB962C8B-B14F-4D97-AF65-F5344CB8AC3E}">
        <p14:creationId xmlns:p14="http://schemas.microsoft.com/office/powerpoint/2010/main" val="371910966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5"/>
          </p:nvPr>
        </p:nvSpPr>
        <p:spPr/>
        <p:txBody>
          <a:bodyPr/>
          <a:lstStyle/>
          <a:p>
            <a:fld id="{6C7B3E24-6AFD-4D74-B9BE-65E20E0F085B}" type="slidenum">
              <a:rPr lang="en-US" altLang="en-US" smtClean="0"/>
              <a:pPr/>
              <a:t>10</a:t>
            </a:fld>
            <a:endParaRPr lang="en-US" altLang="en-US" dirty="0"/>
          </a:p>
        </p:txBody>
      </p:sp>
    </p:spTree>
    <p:extLst>
      <p:ext uri="{BB962C8B-B14F-4D97-AF65-F5344CB8AC3E}">
        <p14:creationId xmlns:p14="http://schemas.microsoft.com/office/powerpoint/2010/main" val="347265148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5"/>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6C7B3E24-6AFD-4D74-B9BE-65E20E0F085B}"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11</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mn-ea"/>
              <a:cs typeface="+mn-cs"/>
            </a:endParaRPr>
          </a:p>
        </p:txBody>
      </p:sp>
    </p:spTree>
    <p:extLst>
      <p:ext uri="{BB962C8B-B14F-4D97-AF65-F5344CB8AC3E}">
        <p14:creationId xmlns:p14="http://schemas.microsoft.com/office/powerpoint/2010/main" val="404629879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5"/>
          </p:nvPr>
        </p:nvSpPr>
        <p:spPr/>
        <p:txBody>
          <a:bodyPr/>
          <a:lstStyle/>
          <a:p>
            <a:fld id="{6C7B3E24-6AFD-4D74-B9BE-65E20E0F085B}" type="slidenum">
              <a:rPr lang="en-US" altLang="en-US" smtClean="0"/>
              <a:pPr/>
              <a:t>12</a:t>
            </a:fld>
            <a:endParaRPr lang="en-US" altLang="en-US"/>
          </a:p>
        </p:txBody>
      </p:sp>
    </p:spTree>
    <p:extLst>
      <p:ext uri="{BB962C8B-B14F-4D97-AF65-F5344CB8AC3E}">
        <p14:creationId xmlns:p14="http://schemas.microsoft.com/office/powerpoint/2010/main" val="645206804"/>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Master" Target="../slideMasters/slideMaster1.xml"/><Relationship Id="rId6" Type="http://schemas.openxmlformats.org/officeDocument/2006/relationships/image" Target="../media/image6.svg"/><Relationship Id="rId5" Type="http://schemas.openxmlformats.org/officeDocument/2006/relationships/image" Target="../media/image5.png"/><Relationship Id="rId4" Type="http://schemas.openxmlformats.org/officeDocument/2006/relationships/image" Target="../media/image4.png"/></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image" Target="../media/image3.svg"/><Relationship Id="rId7" Type="http://schemas.openxmlformats.org/officeDocument/2006/relationships/image" Target="../media/image8.png"/><Relationship Id="rId2" Type="http://schemas.openxmlformats.org/officeDocument/2006/relationships/image" Target="../media/image2.png"/><Relationship Id="rId1" Type="http://schemas.openxmlformats.org/officeDocument/2006/relationships/slideMaster" Target="../slideMasters/slideMaster2.xml"/><Relationship Id="rId6" Type="http://schemas.openxmlformats.org/officeDocument/2006/relationships/image" Target="../media/image6.svg"/><Relationship Id="rId5" Type="http://schemas.openxmlformats.org/officeDocument/2006/relationships/image" Target="../media/image5.png"/><Relationship Id="rId4" Type="http://schemas.openxmlformats.org/officeDocument/2006/relationships/image" Target="../media/image7.png"/></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Master" Target="../slideMasters/slideMaster3.xml"/><Relationship Id="rId6" Type="http://schemas.openxmlformats.org/officeDocument/2006/relationships/image" Target="../media/image6.svg"/><Relationship Id="rId5" Type="http://schemas.openxmlformats.org/officeDocument/2006/relationships/image" Target="../media/image5.png"/><Relationship Id="rId4" Type="http://schemas.openxmlformats.org/officeDocument/2006/relationships/image" Target="../media/image7.png"/></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CF5A06-943E-4C8F-B6A5-50D8B167C384}"/>
              </a:ext>
            </a:extLst>
          </p:cNvPr>
          <p:cNvSpPr>
            <a:spLocks noGrp="1"/>
          </p:cNvSpPr>
          <p:nvPr>
            <p:ph type="ctrTitle" hasCustomPrompt="1"/>
          </p:nvPr>
        </p:nvSpPr>
        <p:spPr>
          <a:xfrm>
            <a:off x="228600" y="2470987"/>
            <a:ext cx="8503919" cy="920820"/>
          </a:xfrm>
        </p:spPr>
        <p:txBody>
          <a:bodyPr lIns="0" anchor="t" anchorCtr="0"/>
          <a:lstStyle>
            <a:lvl1pPr algn="l">
              <a:defRPr sz="6000">
                <a:latin typeface="+mj-lt"/>
                <a:ea typeface="Cambria" panose="02040503050406030204" pitchFamily="18" charset="0"/>
              </a:defRPr>
            </a:lvl1pPr>
          </a:lstStyle>
          <a:p>
            <a:r>
              <a:rPr lang="fr-CA" noProof="0" dirty="0"/>
              <a:t>Titre du rapport</a:t>
            </a:r>
          </a:p>
        </p:txBody>
      </p:sp>
      <p:sp>
        <p:nvSpPr>
          <p:cNvPr id="3" name="Subtitle 2">
            <a:extLst>
              <a:ext uri="{FF2B5EF4-FFF2-40B4-BE49-F238E27FC236}">
                <a16:creationId xmlns:a16="http://schemas.microsoft.com/office/drawing/2014/main" id="{C330DED7-C37F-438A-9784-F10CC8EA6D76}"/>
              </a:ext>
            </a:extLst>
          </p:cNvPr>
          <p:cNvSpPr>
            <a:spLocks noGrp="1"/>
          </p:cNvSpPr>
          <p:nvPr>
            <p:ph type="subTitle" idx="1" hasCustomPrompt="1"/>
          </p:nvPr>
        </p:nvSpPr>
        <p:spPr>
          <a:xfrm>
            <a:off x="228600" y="3909176"/>
            <a:ext cx="8458199" cy="538485"/>
          </a:xfrm>
        </p:spPr>
        <p:txBody>
          <a:bodyPr lIns="0" tIns="0" rIns="0" bIns="0"/>
          <a:lstStyle>
            <a:lvl1pPr marL="0" indent="0" algn="l">
              <a:buNone/>
              <a:defRPr sz="2400">
                <a:latin typeface="+mj-lt"/>
                <a:ea typeface="Cambria" panose="02040503050406030204" pitchFamily="18"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CA" noProof="0" dirty="0"/>
              <a:t>Sous-titre</a:t>
            </a:r>
          </a:p>
        </p:txBody>
      </p:sp>
      <p:sp>
        <p:nvSpPr>
          <p:cNvPr id="4" name="Date Placeholder 3">
            <a:extLst>
              <a:ext uri="{FF2B5EF4-FFF2-40B4-BE49-F238E27FC236}">
                <a16:creationId xmlns:a16="http://schemas.microsoft.com/office/drawing/2014/main" id="{454839EE-4888-4F76-A3FB-9B8F69F07B0D}"/>
              </a:ext>
            </a:extLst>
          </p:cNvPr>
          <p:cNvSpPr>
            <a:spLocks noGrp="1"/>
          </p:cNvSpPr>
          <p:nvPr>
            <p:ph type="dt" sz="half" idx="10"/>
          </p:nvPr>
        </p:nvSpPr>
        <p:spPr>
          <a:xfrm>
            <a:off x="731519" y="6356350"/>
            <a:ext cx="2743200" cy="365125"/>
          </a:xfrm>
          <a:prstGeom prst="rect">
            <a:avLst/>
          </a:prstGeom>
        </p:spPr>
        <p:txBody>
          <a:bodyPr/>
          <a:lstStyle/>
          <a:p>
            <a:fld id="{BE2B4885-1B77-45CD-91FB-3549913790C1}" type="datetime1">
              <a:rPr lang="en-CA" smtClean="0"/>
              <a:t>2024-06-13</a:t>
            </a:fld>
            <a:endParaRPr lang="en-CA"/>
          </a:p>
        </p:txBody>
      </p:sp>
      <p:sp>
        <p:nvSpPr>
          <p:cNvPr id="5" name="Footer Placeholder 4">
            <a:extLst>
              <a:ext uri="{FF2B5EF4-FFF2-40B4-BE49-F238E27FC236}">
                <a16:creationId xmlns:a16="http://schemas.microsoft.com/office/drawing/2014/main" id="{7A0EABC6-A976-4832-A17D-96156A71EFE5}"/>
              </a:ext>
            </a:extLst>
          </p:cNvPr>
          <p:cNvSpPr>
            <a:spLocks noGrp="1"/>
          </p:cNvSpPr>
          <p:nvPr>
            <p:ph type="ftr" sz="quarter" idx="11"/>
          </p:nvPr>
        </p:nvSpPr>
        <p:spPr>
          <a:xfrm>
            <a:off x="4038600" y="6356350"/>
            <a:ext cx="4114800" cy="365125"/>
          </a:xfrm>
          <a:prstGeom prst="rect">
            <a:avLst/>
          </a:prstGeom>
        </p:spPr>
        <p:txBody>
          <a:bodyPr/>
          <a:lstStyle/>
          <a:p>
            <a:endParaRPr lang="en-CA"/>
          </a:p>
        </p:txBody>
      </p:sp>
      <p:sp>
        <p:nvSpPr>
          <p:cNvPr id="6" name="Slide Number Placeholder 5">
            <a:extLst>
              <a:ext uri="{FF2B5EF4-FFF2-40B4-BE49-F238E27FC236}">
                <a16:creationId xmlns:a16="http://schemas.microsoft.com/office/drawing/2014/main" id="{5E39A73F-9AE5-40DE-B245-667EC76B5CE8}"/>
              </a:ext>
            </a:extLst>
          </p:cNvPr>
          <p:cNvSpPr>
            <a:spLocks noGrp="1"/>
          </p:cNvSpPr>
          <p:nvPr>
            <p:ph type="sldNum" sz="quarter" idx="12"/>
          </p:nvPr>
        </p:nvSpPr>
        <p:spPr/>
        <p:txBody>
          <a:bodyPr/>
          <a:lstStyle/>
          <a:p>
            <a:fld id="{531354F2-37F9-47D6-A1B0-F133C541D4C6}" type="slidenum">
              <a:rPr lang="en-CA" smtClean="0"/>
              <a:t>‹#›</a:t>
            </a:fld>
            <a:endParaRPr lang="en-CA"/>
          </a:p>
        </p:txBody>
      </p:sp>
      <p:pic>
        <p:nvPicPr>
          <p:cNvPr id="8" name="Graphic 7">
            <a:extLst>
              <a:ext uri="{FF2B5EF4-FFF2-40B4-BE49-F238E27FC236}">
                <a16:creationId xmlns:a16="http://schemas.microsoft.com/office/drawing/2014/main" id="{C4C51380-D9BE-4B3D-8C27-7A20562FDE09}"/>
              </a:ext>
            </a:extLst>
          </p:cNvPr>
          <p:cNvPicPr>
            <a:picLocks/>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 y="3551499"/>
            <a:ext cx="8686800" cy="197985"/>
          </a:xfrm>
          <a:prstGeom prst="rect">
            <a:avLst/>
          </a:prstGeom>
        </p:spPr>
      </p:pic>
      <p:pic>
        <p:nvPicPr>
          <p:cNvPr id="10" name="Picture 9">
            <a:extLst>
              <a:ext uri="{FF2B5EF4-FFF2-40B4-BE49-F238E27FC236}">
                <a16:creationId xmlns:a16="http://schemas.microsoft.com/office/drawing/2014/main" id="{2BE02F47-07AB-4C74-863B-65A4C87712EA}"/>
              </a:ext>
            </a:extLst>
          </p:cNvPr>
          <p:cNvPicPr>
            <a:picLocks noChangeAspect="1"/>
          </p:cNvPicPr>
          <p:nvPr userDrawn="1"/>
        </p:nvPicPr>
        <p:blipFill>
          <a:blip r:embed="rId4">
            <a:extLst>
              <a:ext uri="{28A0092B-C50C-407E-A947-70E740481C1C}">
                <a14:useLocalDpi xmlns:a14="http://schemas.microsoft.com/office/drawing/2010/main" val="0"/>
              </a:ext>
            </a:extLst>
          </a:blip>
          <a:srcRect/>
          <a:stretch/>
        </p:blipFill>
        <p:spPr>
          <a:xfrm>
            <a:off x="3" y="6319515"/>
            <a:ext cx="12191994" cy="538485"/>
          </a:xfrm>
          <a:prstGeom prst="rect">
            <a:avLst/>
          </a:prstGeom>
        </p:spPr>
      </p:pic>
      <p:pic>
        <p:nvPicPr>
          <p:cNvPr id="12" name="Graphic 11">
            <a:extLst>
              <a:ext uri="{FF2B5EF4-FFF2-40B4-BE49-F238E27FC236}">
                <a16:creationId xmlns:a16="http://schemas.microsoft.com/office/drawing/2014/main" id="{1C019159-9891-4390-B53D-7ABDF539BF5D}"/>
              </a:ext>
            </a:extLst>
          </p:cNvPr>
          <p:cNvPicPr>
            <a:picLocks noChangeAspect="1"/>
          </p:cNvPicPr>
          <p:nvPr userDrawn="1"/>
        </p:nvPicPr>
        <p:blipFill>
          <a:blip r:embed="rId5" cstate="print">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9033176" y="2349456"/>
            <a:ext cx="2960194" cy="2387601"/>
          </a:xfrm>
          <a:prstGeom prst="rect">
            <a:avLst/>
          </a:prstGeom>
        </p:spPr>
      </p:pic>
    </p:spTree>
    <p:extLst>
      <p:ext uri="{BB962C8B-B14F-4D97-AF65-F5344CB8AC3E}">
        <p14:creationId xmlns:p14="http://schemas.microsoft.com/office/powerpoint/2010/main" val="3415560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6A6F9F-9B47-45FC-B6D5-6CA9A17D9CF7}"/>
              </a:ext>
            </a:extLst>
          </p:cNvPr>
          <p:cNvSpPr>
            <a:spLocks noGrp="1"/>
          </p:cNvSpPr>
          <p:nvPr>
            <p:ph type="title" hasCustomPrompt="1"/>
          </p:nvPr>
        </p:nvSpPr>
        <p:spPr>
          <a:xfrm>
            <a:off x="731520" y="457200"/>
            <a:ext cx="4023360" cy="552450"/>
          </a:xfrm>
        </p:spPr>
        <p:txBody>
          <a:bodyPr anchor="t" anchorCtr="0"/>
          <a:lstStyle>
            <a:lvl1pPr>
              <a:defRPr sz="3200"/>
            </a:lvl1pPr>
          </a:lstStyle>
          <a:p>
            <a:r>
              <a:rPr lang="fr-CA" noProof="0" dirty="0"/>
              <a:t>Titre de la section</a:t>
            </a:r>
          </a:p>
        </p:txBody>
      </p:sp>
      <p:sp>
        <p:nvSpPr>
          <p:cNvPr id="3" name="Picture Placeholder 2">
            <a:extLst>
              <a:ext uri="{FF2B5EF4-FFF2-40B4-BE49-F238E27FC236}">
                <a16:creationId xmlns:a16="http://schemas.microsoft.com/office/drawing/2014/main" id="{9973F826-150A-4FAC-BD97-FF2767EE27BF}"/>
              </a:ext>
            </a:extLst>
          </p:cNvPr>
          <p:cNvSpPr>
            <a:spLocks noGrp="1"/>
          </p:cNvSpPr>
          <p:nvPr>
            <p:ph type="pic" idx="1" hasCustomPrompt="1"/>
          </p:nvPr>
        </p:nvSpPr>
        <p:spPr>
          <a:xfrm>
            <a:off x="5183187" y="457201"/>
            <a:ext cx="6252611" cy="5667374"/>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CA" dirty="0"/>
              <a:t>Image</a:t>
            </a:r>
          </a:p>
        </p:txBody>
      </p:sp>
      <p:sp>
        <p:nvSpPr>
          <p:cNvPr id="4" name="Text Placeholder 3">
            <a:extLst>
              <a:ext uri="{FF2B5EF4-FFF2-40B4-BE49-F238E27FC236}">
                <a16:creationId xmlns:a16="http://schemas.microsoft.com/office/drawing/2014/main" id="{AAC77A8B-7259-4E74-B352-515E7BF6ED6D}"/>
              </a:ext>
            </a:extLst>
          </p:cNvPr>
          <p:cNvSpPr>
            <a:spLocks noGrp="1"/>
          </p:cNvSpPr>
          <p:nvPr>
            <p:ph type="body" sz="half" idx="2" hasCustomPrompt="1"/>
          </p:nvPr>
        </p:nvSpPr>
        <p:spPr>
          <a:xfrm>
            <a:off x="731520" y="1188719"/>
            <a:ext cx="4023360" cy="493585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CA" noProof="0" dirty="0"/>
              <a:t>Paragraphe</a:t>
            </a:r>
          </a:p>
        </p:txBody>
      </p:sp>
      <p:sp>
        <p:nvSpPr>
          <p:cNvPr id="7" name="Slide Number Placeholder 6">
            <a:extLst>
              <a:ext uri="{FF2B5EF4-FFF2-40B4-BE49-F238E27FC236}">
                <a16:creationId xmlns:a16="http://schemas.microsoft.com/office/drawing/2014/main" id="{DDFF89BE-D2D7-49B7-ADEE-905881DEB156}"/>
              </a:ext>
            </a:extLst>
          </p:cNvPr>
          <p:cNvSpPr>
            <a:spLocks noGrp="1"/>
          </p:cNvSpPr>
          <p:nvPr>
            <p:ph type="sldNum" sz="quarter" idx="12"/>
          </p:nvPr>
        </p:nvSpPr>
        <p:spPr/>
        <p:txBody>
          <a:bodyPr/>
          <a:lstStyle/>
          <a:p>
            <a:fld id="{531354F2-37F9-47D6-A1B0-F133C541D4C6}" type="slidenum">
              <a:rPr lang="en-CA" smtClean="0"/>
              <a:t>‹#›</a:t>
            </a:fld>
            <a:endParaRPr lang="en-CA"/>
          </a:p>
        </p:txBody>
      </p:sp>
      <p:pic>
        <p:nvPicPr>
          <p:cNvPr id="6" name="Graphic 12">
            <a:extLst>
              <a:ext uri="{FF2B5EF4-FFF2-40B4-BE49-F238E27FC236}">
                <a16:creationId xmlns:a16="http://schemas.microsoft.com/office/drawing/2014/main" id="{1CD95DBA-DF9C-4488-BDA1-49F007585F65}"/>
              </a:ext>
            </a:extLst>
          </p:cNvPr>
          <p:cNvPicPr>
            <a:picLocks/>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 y="6484973"/>
            <a:ext cx="10789920" cy="197985"/>
          </a:xfrm>
          <a:prstGeom prst="rect">
            <a:avLst/>
          </a:prstGeom>
        </p:spPr>
      </p:pic>
    </p:spTree>
    <p:extLst>
      <p:ext uri="{BB962C8B-B14F-4D97-AF65-F5344CB8AC3E}">
        <p14:creationId xmlns:p14="http://schemas.microsoft.com/office/powerpoint/2010/main" val="25059356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95F9E6-BA13-4C7C-9F75-B807F7584275}"/>
              </a:ext>
            </a:extLst>
          </p:cNvPr>
          <p:cNvSpPr>
            <a:spLocks noGrp="1"/>
          </p:cNvSpPr>
          <p:nvPr>
            <p:ph type="title" hasCustomPrompt="1"/>
          </p:nvPr>
        </p:nvSpPr>
        <p:spPr/>
        <p:txBody>
          <a:bodyPr/>
          <a:lstStyle>
            <a:lvl1pPr>
              <a:defRPr/>
            </a:lvl1pPr>
          </a:lstStyle>
          <a:p>
            <a:r>
              <a:rPr lang="fr-CA" noProof="0" dirty="0"/>
              <a:t>Titre de la page</a:t>
            </a:r>
          </a:p>
        </p:txBody>
      </p:sp>
      <p:sp>
        <p:nvSpPr>
          <p:cNvPr id="3" name="Vertical Text Placeholder 2">
            <a:extLst>
              <a:ext uri="{FF2B5EF4-FFF2-40B4-BE49-F238E27FC236}">
                <a16:creationId xmlns:a16="http://schemas.microsoft.com/office/drawing/2014/main" id="{EDCDB9E7-31EA-4D1F-8E14-1B36EC2F0B54}"/>
              </a:ext>
            </a:extLst>
          </p:cNvPr>
          <p:cNvSpPr>
            <a:spLocks noGrp="1"/>
          </p:cNvSpPr>
          <p:nvPr>
            <p:ph type="body" orient="vert" idx="1" hasCustomPrompt="1"/>
          </p:nvPr>
        </p:nvSpPr>
        <p:spPr/>
        <p:txBody>
          <a:bodyPr vert="eaVert"/>
          <a:lstStyle>
            <a:lvl1pPr>
              <a:defRPr/>
            </a:lvl1pPr>
            <a:lvl2pPr>
              <a:defRPr/>
            </a:lvl2pPr>
            <a:lvl3pPr>
              <a:defRPr/>
            </a:lvl3pPr>
            <a:lvl4pPr>
              <a:defRPr/>
            </a:lvl4pPr>
            <a:lvl5pPr>
              <a:defRPr/>
            </a:lvl5pPr>
          </a:lstStyle>
          <a:p>
            <a:pPr lvl="0"/>
            <a:r>
              <a:rPr lang="fr-CA" noProof="0" dirty="0"/>
              <a:t>Niveau #1</a:t>
            </a:r>
          </a:p>
          <a:p>
            <a:pPr lvl="1"/>
            <a:r>
              <a:rPr lang="fr-CA" noProof="0" dirty="0"/>
              <a:t>Niveau #2</a:t>
            </a:r>
          </a:p>
          <a:p>
            <a:pPr lvl="2"/>
            <a:r>
              <a:rPr lang="fr-CA" noProof="0" dirty="0"/>
              <a:t>Niveau #3</a:t>
            </a:r>
          </a:p>
          <a:p>
            <a:pPr lvl="3"/>
            <a:r>
              <a:rPr lang="fr-CA" noProof="0" dirty="0"/>
              <a:t>Niveau #4</a:t>
            </a:r>
          </a:p>
          <a:p>
            <a:pPr lvl="4"/>
            <a:r>
              <a:rPr lang="fr-CA" noProof="0" dirty="0"/>
              <a:t>Niveau #5</a:t>
            </a:r>
          </a:p>
        </p:txBody>
      </p:sp>
      <p:sp>
        <p:nvSpPr>
          <p:cNvPr id="6" name="Slide Number Placeholder 5">
            <a:extLst>
              <a:ext uri="{FF2B5EF4-FFF2-40B4-BE49-F238E27FC236}">
                <a16:creationId xmlns:a16="http://schemas.microsoft.com/office/drawing/2014/main" id="{4F5DA4BE-54C1-4E7E-8794-BEDEE0DF3F79}"/>
              </a:ext>
            </a:extLst>
          </p:cNvPr>
          <p:cNvSpPr>
            <a:spLocks noGrp="1"/>
          </p:cNvSpPr>
          <p:nvPr>
            <p:ph type="sldNum" sz="quarter" idx="12"/>
          </p:nvPr>
        </p:nvSpPr>
        <p:spPr/>
        <p:txBody>
          <a:bodyPr/>
          <a:lstStyle/>
          <a:p>
            <a:fld id="{531354F2-37F9-47D6-A1B0-F133C541D4C6}" type="slidenum">
              <a:rPr lang="en-CA" smtClean="0"/>
              <a:t>‹#›</a:t>
            </a:fld>
            <a:endParaRPr lang="en-CA"/>
          </a:p>
        </p:txBody>
      </p:sp>
      <p:pic>
        <p:nvPicPr>
          <p:cNvPr id="5" name="Graphic 12">
            <a:extLst>
              <a:ext uri="{FF2B5EF4-FFF2-40B4-BE49-F238E27FC236}">
                <a16:creationId xmlns:a16="http://schemas.microsoft.com/office/drawing/2014/main" id="{1CD95DBA-DF9C-4488-BDA1-49F007585F65}"/>
              </a:ext>
            </a:extLst>
          </p:cNvPr>
          <p:cNvPicPr>
            <a:picLocks/>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 y="6484973"/>
            <a:ext cx="10789920" cy="197985"/>
          </a:xfrm>
          <a:prstGeom prst="rect">
            <a:avLst/>
          </a:prstGeom>
        </p:spPr>
      </p:pic>
    </p:spTree>
    <p:extLst>
      <p:ext uri="{BB962C8B-B14F-4D97-AF65-F5344CB8AC3E}">
        <p14:creationId xmlns:p14="http://schemas.microsoft.com/office/powerpoint/2010/main" val="73698463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F14668D-17F6-41CE-8AEF-3240044F10EE}"/>
              </a:ext>
            </a:extLst>
          </p:cNvPr>
          <p:cNvSpPr>
            <a:spLocks noGrp="1"/>
          </p:cNvSpPr>
          <p:nvPr>
            <p:ph type="title" orient="vert" hasCustomPrompt="1"/>
          </p:nvPr>
        </p:nvSpPr>
        <p:spPr>
          <a:xfrm>
            <a:off x="10658559" y="365125"/>
            <a:ext cx="777240" cy="5760720"/>
          </a:xfrm>
        </p:spPr>
        <p:txBody>
          <a:bodyPr vert="eaVert"/>
          <a:lstStyle>
            <a:lvl1pPr>
              <a:defRPr/>
            </a:lvl1pPr>
          </a:lstStyle>
          <a:p>
            <a:r>
              <a:rPr lang="fr-CA" noProof="0" dirty="0"/>
              <a:t>Titre de la page</a:t>
            </a:r>
          </a:p>
        </p:txBody>
      </p:sp>
      <p:sp>
        <p:nvSpPr>
          <p:cNvPr id="3" name="Vertical Text Placeholder 2">
            <a:extLst>
              <a:ext uri="{FF2B5EF4-FFF2-40B4-BE49-F238E27FC236}">
                <a16:creationId xmlns:a16="http://schemas.microsoft.com/office/drawing/2014/main" id="{AEDCD2B8-8AA6-4F37-9955-71057ECE23AF}"/>
              </a:ext>
            </a:extLst>
          </p:cNvPr>
          <p:cNvSpPr>
            <a:spLocks noGrp="1"/>
          </p:cNvSpPr>
          <p:nvPr>
            <p:ph type="body" orient="vert" idx="1" hasCustomPrompt="1"/>
          </p:nvPr>
        </p:nvSpPr>
        <p:spPr>
          <a:xfrm>
            <a:off x="731519" y="365124"/>
            <a:ext cx="9536431" cy="5760720"/>
          </a:xfrm>
        </p:spPr>
        <p:txBody>
          <a:bodyPr vert="eaVert"/>
          <a:lstStyle>
            <a:lvl1pPr>
              <a:defRPr/>
            </a:lvl1pPr>
            <a:lvl2pPr>
              <a:defRPr/>
            </a:lvl2pPr>
            <a:lvl3pPr>
              <a:defRPr/>
            </a:lvl3pPr>
            <a:lvl4pPr>
              <a:defRPr/>
            </a:lvl4pPr>
            <a:lvl5pPr>
              <a:defRPr/>
            </a:lvl5pPr>
          </a:lstStyle>
          <a:p>
            <a:pPr lvl="0"/>
            <a:r>
              <a:rPr lang="fr-CA" noProof="0" dirty="0"/>
              <a:t>Niveau #1</a:t>
            </a:r>
          </a:p>
          <a:p>
            <a:pPr lvl="1"/>
            <a:r>
              <a:rPr lang="fr-CA" noProof="0" dirty="0"/>
              <a:t>Niveau #2</a:t>
            </a:r>
          </a:p>
          <a:p>
            <a:pPr lvl="2"/>
            <a:r>
              <a:rPr lang="fr-CA" noProof="0" dirty="0"/>
              <a:t>Niveau #3</a:t>
            </a:r>
          </a:p>
          <a:p>
            <a:pPr lvl="3"/>
            <a:r>
              <a:rPr lang="fr-CA" noProof="0" dirty="0"/>
              <a:t>Niveau #4</a:t>
            </a:r>
          </a:p>
          <a:p>
            <a:pPr lvl="4"/>
            <a:r>
              <a:rPr lang="fr-CA" noProof="0" dirty="0"/>
              <a:t>Niveau #5</a:t>
            </a:r>
          </a:p>
        </p:txBody>
      </p:sp>
      <p:sp>
        <p:nvSpPr>
          <p:cNvPr id="6" name="Slide Number Placeholder 5">
            <a:extLst>
              <a:ext uri="{FF2B5EF4-FFF2-40B4-BE49-F238E27FC236}">
                <a16:creationId xmlns:a16="http://schemas.microsoft.com/office/drawing/2014/main" id="{E704FB44-8900-40D4-8674-FBB8900C21D0}"/>
              </a:ext>
            </a:extLst>
          </p:cNvPr>
          <p:cNvSpPr>
            <a:spLocks noGrp="1"/>
          </p:cNvSpPr>
          <p:nvPr>
            <p:ph type="sldNum" sz="quarter" idx="12"/>
          </p:nvPr>
        </p:nvSpPr>
        <p:spPr/>
        <p:txBody>
          <a:bodyPr/>
          <a:lstStyle/>
          <a:p>
            <a:fld id="{531354F2-37F9-47D6-A1B0-F133C541D4C6}" type="slidenum">
              <a:rPr lang="en-CA" smtClean="0"/>
              <a:t>‹#›</a:t>
            </a:fld>
            <a:endParaRPr lang="en-CA"/>
          </a:p>
        </p:txBody>
      </p:sp>
      <p:pic>
        <p:nvPicPr>
          <p:cNvPr id="5" name="Graphic 12">
            <a:extLst>
              <a:ext uri="{FF2B5EF4-FFF2-40B4-BE49-F238E27FC236}">
                <a16:creationId xmlns:a16="http://schemas.microsoft.com/office/drawing/2014/main" id="{1CD95DBA-DF9C-4488-BDA1-49F007585F65}"/>
              </a:ext>
            </a:extLst>
          </p:cNvPr>
          <p:cNvPicPr>
            <a:picLocks/>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rot="5400000">
            <a:off x="-2859142" y="3145833"/>
            <a:ext cx="6409270" cy="117604"/>
          </a:xfrm>
          <a:prstGeom prst="rect">
            <a:avLst/>
          </a:prstGeom>
        </p:spPr>
      </p:pic>
    </p:spTree>
    <p:extLst>
      <p:ext uri="{BB962C8B-B14F-4D97-AF65-F5344CB8AC3E}">
        <p14:creationId xmlns:p14="http://schemas.microsoft.com/office/powerpoint/2010/main" val="281632346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CF5A06-943E-4C8F-B6A5-50D8B167C384}"/>
              </a:ext>
            </a:extLst>
          </p:cNvPr>
          <p:cNvSpPr>
            <a:spLocks noGrp="1"/>
          </p:cNvSpPr>
          <p:nvPr>
            <p:ph type="ctrTitle" hasCustomPrompt="1"/>
          </p:nvPr>
        </p:nvSpPr>
        <p:spPr>
          <a:xfrm>
            <a:off x="228600" y="2470987"/>
            <a:ext cx="8503919" cy="920820"/>
          </a:xfrm>
        </p:spPr>
        <p:txBody>
          <a:bodyPr lIns="0" anchor="t" anchorCtr="0"/>
          <a:lstStyle>
            <a:lvl1pPr algn="l">
              <a:defRPr sz="6000">
                <a:latin typeface="+mj-lt"/>
                <a:ea typeface="Cambria" panose="02040503050406030204" pitchFamily="18" charset="0"/>
              </a:defRPr>
            </a:lvl1pPr>
          </a:lstStyle>
          <a:p>
            <a:r>
              <a:rPr lang="en-US" dirty="0"/>
              <a:t>Report Title</a:t>
            </a:r>
            <a:endParaRPr lang="en-CA" dirty="0"/>
          </a:p>
        </p:txBody>
      </p:sp>
      <p:sp>
        <p:nvSpPr>
          <p:cNvPr id="3" name="Subtitle 2">
            <a:extLst>
              <a:ext uri="{FF2B5EF4-FFF2-40B4-BE49-F238E27FC236}">
                <a16:creationId xmlns:a16="http://schemas.microsoft.com/office/drawing/2014/main" id="{C330DED7-C37F-438A-9784-F10CC8EA6D76}"/>
              </a:ext>
            </a:extLst>
          </p:cNvPr>
          <p:cNvSpPr>
            <a:spLocks noGrp="1"/>
          </p:cNvSpPr>
          <p:nvPr>
            <p:ph type="subTitle" idx="1" hasCustomPrompt="1"/>
          </p:nvPr>
        </p:nvSpPr>
        <p:spPr>
          <a:xfrm>
            <a:off x="228600" y="3909176"/>
            <a:ext cx="8503919" cy="538485"/>
          </a:xfrm>
        </p:spPr>
        <p:txBody>
          <a:bodyPr lIns="0" tIns="0" rIns="0" bIns="0"/>
          <a:lstStyle>
            <a:lvl1pPr marL="0" indent="0" algn="l">
              <a:buNone/>
              <a:defRPr sz="2400">
                <a:latin typeface="+mj-lt"/>
                <a:ea typeface="Cambria" panose="02040503050406030204" pitchFamily="18"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Subtitle</a:t>
            </a:r>
            <a:endParaRPr lang="en-CA" dirty="0"/>
          </a:p>
        </p:txBody>
      </p:sp>
      <p:sp>
        <p:nvSpPr>
          <p:cNvPr id="4" name="Date Placeholder 3" descr="Décoratif.">
            <a:extLst>
              <a:ext uri="{FF2B5EF4-FFF2-40B4-BE49-F238E27FC236}">
                <a16:creationId xmlns:a16="http://schemas.microsoft.com/office/drawing/2014/main" id="{454839EE-4888-4F76-A3FB-9B8F69F07B0D}"/>
              </a:ext>
            </a:extLst>
          </p:cNvPr>
          <p:cNvSpPr>
            <a:spLocks noGrp="1"/>
          </p:cNvSpPr>
          <p:nvPr>
            <p:ph type="dt" sz="half" idx="10"/>
          </p:nvPr>
        </p:nvSpPr>
        <p:spPr>
          <a:xfrm>
            <a:off x="731519" y="6356350"/>
            <a:ext cx="2743200" cy="365125"/>
          </a:xfrm>
          <a:prstGeom prst="rect">
            <a:avLst/>
          </a:prstGeom>
        </p:spPr>
        <p:txBody>
          <a:bodyPr/>
          <a:lstStyle/>
          <a:p>
            <a:fld id="{BE2B4885-1B77-45CD-91FB-3549913790C1}" type="datetime1">
              <a:rPr lang="en-CA" smtClean="0"/>
              <a:t>2024-06-13</a:t>
            </a:fld>
            <a:endParaRPr lang="en-CA"/>
          </a:p>
        </p:txBody>
      </p:sp>
      <p:sp>
        <p:nvSpPr>
          <p:cNvPr id="5" name="Footer Placeholder 4" descr="Décoratif.">
            <a:extLst>
              <a:ext uri="{FF2B5EF4-FFF2-40B4-BE49-F238E27FC236}">
                <a16:creationId xmlns:a16="http://schemas.microsoft.com/office/drawing/2014/main" id="{7A0EABC6-A976-4832-A17D-96156A71EFE5}"/>
              </a:ext>
            </a:extLst>
          </p:cNvPr>
          <p:cNvSpPr>
            <a:spLocks noGrp="1"/>
          </p:cNvSpPr>
          <p:nvPr>
            <p:ph type="ftr" sz="quarter" idx="11"/>
          </p:nvPr>
        </p:nvSpPr>
        <p:spPr>
          <a:xfrm>
            <a:off x="4038600" y="6356350"/>
            <a:ext cx="4114800" cy="365125"/>
          </a:xfrm>
          <a:prstGeom prst="rect">
            <a:avLst/>
          </a:prstGeom>
        </p:spPr>
        <p:txBody>
          <a:bodyPr/>
          <a:lstStyle/>
          <a:p>
            <a:endParaRPr lang="en-CA"/>
          </a:p>
        </p:txBody>
      </p:sp>
      <p:pic>
        <p:nvPicPr>
          <p:cNvPr id="8" name="Graphic 7">
            <a:extLst>
              <a:ext uri="{FF2B5EF4-FFF2-40B4-BE49-F238E27FC236}">
                <a16:creationId xmlns:a16="http://schemas.microsoft.com/office/drawing/2014/main" id="{C4C51380-D9BE-4B3D-8C27-7A20562FDE09}"/>
              </a:ext>
            </a:extLst>
          </p:cNvPr>
          <p:cNvPicPr>
            <a:picLocks/>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 y="3551499"/>
            <a:ext cx="8686800" cy="197985"/>
          </a:xfrm>
          <a:prstGeom prst="rect">
            <a:avLst/>
          </a:prstGeom>
        </p:spPr>
      </p:pic>
      <p:pic>
        <p:nvPicPr>
          <p:cNvPr id="10" name="Picture 9" descr="Décoratif.">
            <a:extLst>
              <a:ext uri="{FF2B5EF4-FFF2-40B4-BE49-F238E27FC236}">
                <a16:creationId xmlns:a16="http://schemas.microsoft.com/office/drawing/2014/main" id="{2BE02F47-07AB-4C74-863B-65A4C87712EA}"/>
              </a:ext>
            </a:extLst>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0" y="6319513"/>
            <a:ext cx="12192000" cy="538485"/>
          </a:xfrm>
          <a:prstGeom prst="rect">
            <a:avLst/>
          </a:prstGeom>
        </p:spPr>
      </p:pic>
      <p:pic>
        <p:nvPicPr>
          <p:cNvPr id="12" name="Graphic 11">
            <a:extLst>
              <a:ext uri="{FF2B5EF4-FFF2-40B4-BE49-F238E27FC236}">
                <a16:creationId xmlns:a16="http://schemas.microsoft.com/office/drawing/2014/main" id="{1C019159-9891-4390-B53D-7ABDF539BF5D}"/>
              </a:ext>
            </a:extLst>
          </p:cNvPr>
          <p:cNvPicPr>
            <a:picLocks noChangeAspect="1"/>
          </p:cNvPicPr>
          <p:nvPr userDrawn="1"/>
        </p:nvPicPr>
        <p:blipFill>
          <a:blip r:embed="rId5" cstate="print">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9033176" y="2349456"/>
            <a:ext cx="2960194" cy="2387601"/>
          </a:xfrm>
          <a:prstGeom prst="rect">
            <a:avLst/>
          </a:prstGeom>
        </p:spPr>
      </p:pic>
      <p:pic>
        <p:nvPicPr>
          <p:cNvPr id="7" name="Picture 6" descr="Décoratif.">
            <a:extLst>
              <a:ext uri="{FF2B5EF4-FFF2-40B4-BE49-F238E27FC236}">
                <a16:creationId xmlns:a16="http://schemas.microsoft.com/office/drawing/2014/main" id="{55E1A40F-3CE9-4B2F-7AED-0892094C6B9E}"/>
              </a:ext>
            </a:extLst>
          </p:cNvPr>
          <p:cNvPicPr>
            <a:picLocks noChangeAspect="1"/>
          </p:cNvPicPr>
          <p:nvPr userDrawn="1"/>
        </p:nvPicPr>
        <p:blipFill rotWithShape="1">
          <a:blip r:embed="rId7">
            <a:alphaModFix/>
            <a:extLst>
              <a:ext uri="{28A0092B-C50C-407E-A947-70E740481C1C}">
                <a14:useLocalDpi xmlns:a14="http://schemas.microsoft.com/office/drawing/2010/main" val="0"/>
              </a:ext>
            </a:extLst>
          </a:blip>
          <a:srcRect/>
          <a:stretch/>
        </p:blipFill>
        <p:spPr>
          <a:xfrm>
            <a:off x="2268643" y="6319513"/>
            <a:ext cx="1188017" cy="538485"/>
          </a:xfrm>
          <a:prstGeom prst="rect">
            <a:avLst/>
          </a:prstGeom>
        </p:spPr>
      </p:pic>
      <p:pic>
        <p:nvPicPr>
          <p:cNvPr id="9" name="Picture 8" descr="Décoratif.">
            <a:extLst>
              <a:ext uri="{FF2B5EF4-FFF2-40B4-BE49-F238E27FC236}">
                <a16:creationId xmlns:a16="http://schemas.microsoft.com/office/drawing/2014/main" id="{058D2EDA-BE3E-3C8F-7BEB-763E3CD262D9}"/>
              </a:ext>
            </a:extLst>
          </p:cNvPr>
          <p:cNvPicPr>
            <a:picLocks noChangeAspect="1"/>
          </p:cNvPicPr>
          <p:nvPr userDrawn="1"/>
        </p:nvPicPr>
        <p:blipFill rotWithShape="1">
          <a:blip r:embed="rId8">
            <a:alphaModFix/>
            <a:extLst>
              <a:ext uri="{28A0092B-C50C-407E-A947-70E740481C1C}">
                <a14:useLocalDpi xmlns:a14="http://schemas.microsoft.com/office/drawing/2010/main" val="0"/>
              </a:ext>
            </a:extLst>
          </a:blip>
          <a:srcRect/>
          <a:stretch/>
        </p:blipFill>
        <p:spPr>
          <a:xfrm>
            <a:off x="695399" y="6319513"/>
            <a:ext cx="1626319" cy="538485"/>
          </a:xfrm>
          <a:prstGeom prst="rect">
            <a:avLst/>
          </a:prstGeom>
        </p:spPr>
      </p:pic>
      <p:sp>
        <p:nvSpPr>
          <p:cNvPr id="11" name="TextBox 10">
            <a:extLst>
              <a:ext uri="{FF2B5EF4-FFF2-40B4-BE49-F238E27FC236}">
                <a16:creationId xmlns:a16="http://schemas.microsoft.com/office/drawing/2014/main" id="{A0F4F1BC-D560-7BE2-397C-C8C0ED167FC9}"/>
              </a:ext>
            </a:extLst>
          </p:cNvPr>
          <p:cNvSpPr txBox="1"/>
          <p:nvPr userDrawn="1">
            <p:extLst>
              <p:ext uri="{1162E1C5-73C7-4A58-AE30-91384D911F3F}">
                <p184:classification xmlns:p184="http://schemas.microsoft.com/office/powerpoint/2018/4/main" val="hdr"/>
              </p:ext>
            </p:extLst>
          </p:nvPr>
        </p:nvSpPr>
        <p:spPr>
          <a:xfrm>
            <a:off x="10416480" y="77768"/>
            <a:ext cx="1697037" cy="182880"/>
          </a:xfrm>
          <a:prstGeom prst="rect">
            <a:avLst/>
          </a:prstGeom>
        </p:spPr>
        <p:txBody>
          <a:bodyPr horzOverflow="overflow" lIns="0" tIns="0" rIns="0" bIns="0">
            <a:spAutoFit/>
          </a:bodyPr>
          <a:lstStyle/>
          <a:p>
            <a:pPr algn="r"/>
            <a:r>
              <a:rPr lang="fr-CA" sz="1200" noProof="0" dirty="0">
                <a:solidFill>
                  <a:srgbClr val="000000"/>
                </a:solidFill>
                <a:latin typeface="Calibri" panose="020F0502020204030204" pitchFamily="34" charset="0"/>
                <a:ea typeface="Calibri" panose="020F0502020204030204" pitchFamily="34" charset="0"/>
                <a:cs typeface="Calibri" panose="020F0502020204030204" pitchFamily="34" charset="0"/>
              </a:rPr>
              <a:t>Non-classifié</a:t>
            </a:r>
          </a:p>
        </p:txBody>
      </p:sp>
    </p:spTree>
    <p:extLst>
      <p:ext uri="{BB962C8B-B14F-4D97-AF65-F5344CB8AC3E}">
        <p14:creationId xmlns:p14="http://schemas.microsoft.com/office/powerpoint/2010/main" val="328070790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useBgFill="1">
        <p:nvSpPr>
          <p:cNvPr id="4" name="Rectangle 3">
            <a:extLst>
              <a:ext uri="{FF2B5EF4-FFF2-40B4-BE49-F238E27FC236}">
                <a16:creationId xmlns:a16="http://schemas.microsoft.com/office/drawing/2014/main" id="{D3C5C21F-A87E-753A-9AB4-B5CFEE91A1D7}"/>
              </a:ext>
              <a:ext uri="{C183D7F6-B498-43B3-948B-1728B52AA6E4}">
                <adec:decorative xmlns:adec="http://schemas.microsoft.com/office/drawing/2017/decorative" val="1"/>
              </a:ext>
            </a:extLst>
          </p:cNvPr>
          <p:cNvSpPr>
            <a:spLocks noChangeAspect="1"/>
          </p:cNvSpPr>
          <p:nvPr userDrawn="1">
            <p:extLst>
              <p:ext uri="{386F3935-93C4-4BCD-93E2-E3B085C9AB24}">
                <p16:designElem xmlns:p16="http://schemas.microsoft.com/office/powerpoint/2015/main" val="1"/>
              </p:ext>
            </p:extLst>
          </p:nvPr>
        </p:nvSpPr>
        <p:spPr>
          <a:xfrm>
            <a:off x="3048" y="4293"/>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a:extLst>
              <a:ext uri="{FF2B5EF4-FFF2-40B4-BE49-F238E27FC236}">
                <a16:creationId xmlns:a16="http://schemas.microsoft.com/office/drawing/2014/main" id="{FB6A1C9D-6CE0-60D0-241E-AE8603800655}"/>
              </a:ext>
              <a:ext uri="{C183D7F6-B498-43B3-948B-1728B52AA6E4}">
                <adec:decorative xmlns:adec="http://schemas.microsoft.com/office/drawing/2017/decorative" val="1"/>
              </a:ext>
            </a:extLst>
          </p:cNvPr>
          <p:cNvSpPr>
            <a:spLocks noChangeAspect="1"/>
          </p:cNvSpPr>
          <p:nvPr userDrawn="1">
            <p:extLst>
              <p:ext uri="{386F3935-93C4-4BCD-93E2-E3B085C9AB24}">
                <p16:designElem xmlns:p16="http://schemas.microsoft.com/office/powerpoint/2015/main" val="1"/>
              </p:ext>
            </p:extLst>
          </p:nvPr>
        </p:nvSpPr>
        <p:spPr>
          <a:xfrm>
            <a:off x="0" y="-4"/>
            <a:ext cx="4167268" cy="685800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Arc 7">
            <a:extLst>
              <a:ext uri="{FF2B5EF4-FFF2-40B4-BE49-F238E27FC236}">
                <a16:creationId xmlns:a16="http://schemas.microsoft.com/office/drawing/2014/main" id="{49BF836A-E74E-CF62-22E0-20212D08C389}"/>
              </a:ext>
              <a:ext uri="{C183D7F6-B498-43B3-948B-1728B52AA6E4}">
                <adec:decorative xmlns:adec="http://schemas.microsoft.com/office/drawing/2017/decorative" val="1"/>
              </a:ext>
            </a:extLst>
          </p:cNvPr>
          <p:cNvSpPr>
            <a:spLocks noChangeAspect="1"/>
          </p:cNvSpPr>
          <p:nvPr userDrawn="1">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rgbClr val="A79F8F">
                <a:alpha val="30196"/>
              </a:srgbClr>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2" name="Title 1">
            <a:extLst>
              <a:ext uri="{FF2B5EF4-FFF2-40B4-BE49-F238E27FC236}">
                <a16:creationId xmlns:a16="http://schemas.microsoft.com/office/drawing/2014/main" id="{2245E539-CBE8-49BE-ACB6-82667D1BEF71}"/>
              </a:ext>
            </a:extLst>
          </p:cNvPr>
          <p:cNvSpPr>
            <a:spLocks noGrp="1"/>
          </p:cNvSpPr>
          <p:nvPr>
            <p:ph type="title" hasCustomPrompt="1"/>
          </p:nvPr>
        </p:nvSpPr>
        <p:spPr>
          <a:xfrm>
            <a:off x="407368" y="404664"/>
            <a:ext cx="3384376" cy="3384376"/>
          </a:xfrm>
        </p:spPr>
        <p:txBody>
          <a:bodyPr>
            <a:normAutofit/>
          </a:bodyPr>
          <a:lstStyle>
            <a:lvl1pPr>
              <a:defRPr sz="3200">
                <a:solidFill>
                  <a:schemeClr val="bg1"/>
                </a:solidFill>
              </a:defRPr>
            </a:lvl1pPr>
          </a:lstStyle>
          <a:p>
            <a:r>
              <a:rPr lang="en-US" dirty="0"/>
              <a:t>Page Title</a:t>
            </a:r>
            <a:endParaRPr lang="en-CA" dirty="0"/>
          </a:p>
        </p:txBody>
      </p:sp>
      <p:sp>
        <p:nvSpPr>
          <p:cNvPr id="3" name="Content Placeholder 2">
            <a:extLst>
              <a:ext uri="{FF2B5EF4-FFF2-40B4-BE49-F238E27FC236}">
                <a16:creationId xmlns:a16="http://schemas.microsoft.com/office/drawing/2014/main" id="{49313BCC-9A51-4917-BC07-7D61FBA0D363}"/>
              </a:ext>
            </a:extLst>
          </p:cNvPr>
          <p:cNvSpPr>
            <a:spLocks noGrp="1"/>
          </p:cNvSpPr>
          <p:nvPr>
            <p:ph idx="1" hasCustomPrompt="1"/>
          </p:nvPr>
        </p:nvSpPr>
        <p:spPr>
          <a:xfrm>
            <a:off x="4641598" y="404664"/>
            <a:ext cx="6927009" cy="5832648"/>
          </a:xfrm>
        </p:spPr>
        <p:txBody>
          <a:bodyPr/>
          <a:lstStyle>
            <a:lvl1pPr marL="0" indent="0">
              <a:lnSpc>
                <a:spcPct val="100000"/>
              </a:lnSpc>
              <a:spcBef>
                <a:spcPts val="1800"/>
              </a:spcBef>
              <a:spcAft>
                <a:spcPts val="1800"/>
              </a:spcAft>
              <a:buFont typeface="Arial" panose="020B0604020202020204" pitchFamily="34" charset="0"/>
              <a:buNone/>
              <a:defRPr sz="1800">
                <a:solidFill>
                  <a:schemeClr val="tx1"/>
                </a:solidFill>
              </a:defRPr>
            </a:lvl1pPr>
            <a:lvl2pPr marL="371475" indent="-371475">
              <a:lnSpc>
                <a:spcPct val="100000"/>
              </a:lnSpc>
              <a:spcAft>
                <a:spcPts val="600"/>
              </a:spcAft>
              <a:buFont typeface="Arial" panose="020B0604020202020204" pitchFamily="34" charset="0"/>
              <a:buChar char="•"/>
              <a:defRPr sz="1800">
                <a:solidFill>
                  <a:schemeClr val="tx1"/>
                </a:solidFill>
              </a:defRPr>
            </a:lvl2pPr>
            <a:lvl3pPr marL="798513" indent="-304800">
              <a:lnSpc>
                <a:spcPct val="100000"/>
              </a:lnSpc>
              <a:spcBef>
                <a:spcPts val="600"/>
              </a:spcBef>
              <a:spcAft>
                <a:spcPts val="600"/>
              </a:spcAft>
              <a:buFont typeface="Courier New" panose="02070309020205020404" pitchFamily="49" charset="0"/>
              <a:buChar char="o"/>
              <a:defRPr sz="1800">
                <a:solidFill>
                  <a:schemeClr val="tx1"/>
                </a:solidFill>
              </a:defRPr>
            </a:lvl3pPr>
            <a:lvl4pPr marL="1343025" indent="-314325">
              <a:lnSpc>
                <a:spcPct val="100000"/>
              </a:lnSpc>
              <a:buFont typeface="Arial" panose="020B0604020202020204" pitchFamily="34" charset="0"/>
              <a:buChar char="•"/>
              <a:defRPr sz="1800">
                <a:solidFill>
                  <a:schemeClr val="tx1"/>
                </a:solidFill>
              </a:defRPr>
            </a:lvl4pPr>
            <a:lvl5pPr marL="1619250" indent="-247650">
              <a:lnSpc>
                <a:spcPct val="100000"/>
              </a:lnSpc>
              <a:buFont typeface="Arial" panose="020B0604020202020204" pitchFamily="34" charset="0"/>
              <a:buChar char="•"/>
              <a:defRPr sz="1800">
                <a:solidFill>
                  <a:schemeClr val="tx1"/>
                </a:solidFill>
              </a:defRPr>
            </a:lvl5pPr>
          </a:lstStyle>
          <a:p>
            <a:pPr lvl="0"/>
            <a:r>
              <a:rPr lang="en-US" dirty="0"/>
              <a:t>Level #1</a:t>
            </a:r>
          </a:p>
          <a:p>
            <a:pPr lvl="1"/>
            <a:r>
              <a:rPr lang="en-US" dirty="0"/>
              <a:t>Level #2</a:t>
            </a:r>
          </a:p>
          <a:p>
            <a:pPr lvl="2"/>
            <a:r>
              <a:rPr lang="en-US" dirty="0"/>
              <a:t>Level #3</a:t>
            </a:r>
          </a:p>
          <a:p>
            <a:pPr lvl="3"/>
            <a:r>
              <a:rPr lang="en-US" dirty="0"/>
              <a:t>Level #4</a:t>
            </a:r>
          </a:p>
          <a:p>
            <a:pPr lvl="4"/>
            <a:r>
              <a:rPr lang="en-US" dirty="0"/>
              <a:t>Level #5</a:t>
            </a:r>
            <a:endParaRPr lang="en-CA" dirty="0"/>
          </a:p>
        </p:txBody>
      </p:sp>
      <p:sp>
        <p:nvSpPr>
          <p:cNvPr id="9" name="TextBox 8">
            <a:extLst>
              <a:ext uri="{FF2B5EF4-FFF2-40B4-BE49-F238E27FC236}">
                <a16:creationId xmlns:a16="http://schemas.microsoft.com/office/drawing/2014/main" id="{8CD87AE7-0797-863B-C801-0F199698F5BA}"/>
              </a:ext>
            </a:extLst>
          </p:cNvPr>
          <p:cNvSpPr txBox="1"/>
          <p:nvPr userDrawn="1"/>
        </p:nvSpPr>
        <p:spPr>
          <a:xfrm>
            <a:off x="8544272" y="6394937"/>
            <a:ext cx="3543874" cy="338554"/>
          </a:xfrm>
          <a:prstGeom prst="rect">
            <a:avLst/>
          </a:prstGeom>
          <a:noFill/>
        </p:spPr>
        <p:txBody>
          <a:bodyPr wrap="square" rtlCol="0">
            <a:spAutoFit/>
          </a:bodyPr>
          <a:lstStyle/>
          <a:p>
            <a:pPr algn="r"/>
            <a:r>
              <a:rPr lang="fr-CA" sz="1600" noProof="0" dirty="0">
                <a:latin typeface="+mn-lt"/>
              </a:rPr>
              <a:t>Diapo </a:t>
            </a:r>
            <a:fld id="{539900EB-2BA7-4497-AB79-7D5C19565D54}" type="slidenum">
              <a:rPr lang="fr-CA" sz="1600" noProof="0" smtClean="0">
                <a:latin typeface="+mn-lt"/>
              </a:rPr>
              <a:t>‹#›</a:t>
            </a:fld>
            <a:r>
              <a:rPr lang="fr-CA" sz="1600" noProof="0" dirty="0">
                <a:latin typeface="+mn-lt"/>
              </a:rPr>
              <a:t> de 27</a:t>
            </a:r>
          </a:p>
        </p:txBody>
      </p:sp>
    </p:spTree>
    <p:extLst>
      <p:ext uri="{BB962C8B-B14F-4D97-AF65-F5344CB8AC3E}">
        <p14:creationId xmlns:p14="http://schemas.microsoft.com/office/powerpoint/2010/main" val="110750558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4_Title and Content">
    <p:spTree>
      <p:nvGrpSpPr>
        <p:cNvPr id="1" name=""/>
        <p:cNvGrpSpPr/>
        <p:nvPr/>
      </p:nvGrpSpPr>
      <p:grpSpPr>
        <a:xfrm>
          <a:off x="0" y="0"/>
          <a:ext cx="0" cy="0"/>
          <a:chOff x="0" y="0"/>
          <a:chExt cx="0" cy="0"/>
        </a:xfrm>
      </p:grpSpPr>
      <p:sp useBgFill="1">
        <p:nvSpPr>
          <p:cNvPr id="4" name="Rectangle 3">
            <a:extLst>
              <a:ext uri="{FF2B5EF4-FFF2-40B4-BE49-F238E27FC236}">
                <a16:creationId xmlns:a16="http://schemas.microsoft.com/office/drawing/2014/main" id="{D3C5C21F-A87E-753A-9AB4-B5CFEE91A1D7}"/>
              </a:ext>
              <a:ext uri="{C183D7F6-B498-43B3-948B-1728B52AA6E4}">
                <adec:decorative xmlns:adec="http://schemas.microsoft.com/office/drawing/2017/decorative" val="1"/>
              </a:ext>
            </a:extLst>
          </p:cNvPr>
          <p:cNvSpPr>
            <a:spLocks noChangeAspect="1"/>
          </p:cNvSpPr>
          <p:nvPr userDrawn="1">
            <p:extLst>
              <p:ext uri="{386F3935-93C4-4BCD-93E2-E3B085C9AB24}">
                <p16:designElem xmlns:p16="http://schemas.microsoft.com/office/powerpoint/2015/main" val="1"/>
              </p:ext>
            </p:extLst>
          </p:nvPr>
        </p:nvSpPr>
        <p:spPr>
          <a:xfrm>
            <a:off x="3048" y="4293"/>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a:extLst>
              <a:ext uri="{FF2B5EF4-FFF2-40B4-BE49-F238E27FC236}">
                <a16:creationId xmlns:a16="http://schemas.microsoft.com/office/drawing/2014/main" id="{FB6A1C9D-6CE0-60D0-241E-AE8603800655}"/>
              </a:ext>
              <a:ext uri="{C183D7F6-B498-43B3-948B-1728B52AA6E4}">
                <adec:decorative xmlns:adec="http://schemas.microsoft.com/office/drawing/2017/decorative" val="1"/>
              </a:ext>
            </a:extLst>
          </p:cNvPr>
          <p:cNvSpPr>
            <a:spLocks noChangeAspect="1"/>
          </p:cNvSpPr>
          <p:nvPr userDrawn="1">
            <p:extLst>
              <p:ext uri="{386F3935-93C4-4BCD-93E2-E3B085C9AB24}">
                <p16:designElem xmlns:p16="http://schemas.microsoft.com/office/powerpoint/2015/main" val="1"/>
              </p:ext>
            </p:extLst>
          </p:nvPr>
        </p:nvSpPr>
        <p:spPr>
          <a:xfrm>
            <a:off x="0" y="-4"/>
            <a:ext cx="4167268" cy="685800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Arc 7">
            <a:extLst>
              <a:ext uri="{FF2B5EF4-FFF2-40B4-BE49-F238E27FC236}">
                <a16:creationId xmlns:a16="http://schemas.microsoft.com/office/drawing/2014/main" id="{49BF836A-E74E-CF62-22E0-20212D08C389}"/>
              </a:ext>
              <a:ext uri="{C183D7F6-B498-43B3-948B-1728B52AA6E4}">
                <adec:decorative xmlns:adec="http://schemas.microsoft.com/office/drawing/2017/decorative" val="1"/>
              </a:ext>
            </a:extLst>
          </p:cNvPr>
          <p:cNvSpPr>
            <a:spLocks noChangeAspect="1"/>
          </p:cNvSpPr>
          <p:nvPr userDrawn="1">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rgbClr val="A79F8F">
                <a:alpha val="30196"/>
              </a:srgbClr>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2" name="Title 1">
            <a:extLst>
              <a:ext uri="{FF2B5EF4-FFF2-40B4-BE49-F238E27FC236}">
                <a16:creationId xmlns:a16="http://schemas.microsoft.com/office/drawing/2014/main" id="{2245E539-CBE8-49BE-ACB6-82667D1BEF71}"/>
              </a:ext>
            </a:extLst>
          </p:cNvPr>
          <p:cNvSpPr>
            <a:spLocks noGrp="1"/>
          </p:cNvSpPr>
          <p:nvPr>
            <p:ph type="title" hasCustomPrompt="1"/>
          </p:nvPr>
        </p:nvSpPr>
        <p:spPr>
          <a:xfrm>
            <a:off x="407368" y="404664"/>
            <a:ext cx="3384376" cy="1944216"/>
          </a:xfrm>
        </p:spPr>
        <p:txBody>
          <a:bodyPr>
            <a:normAutofit/>
          </a:bodyPr>
          <a:lstStyle>
            <a:lvl1pPr>
              <a:defRPr sz="3200">
                <a:solidFill>
                  <a:schemeClr val="bg1"/>
                </a:solidFill>
              </a:defRPr>
            </a:lvl1pPr>
          </a:lstStyle>
          <a:p>
            <a:r>
              <a:rPr lang="en-US" dirty="0"/>
              <a:t>Page Title</a:t>
            </a:r>
            <a:endParaRPr lang="en-CA" dirty="0"/>
          </a:p>
        </p:txBody>
      </p:sp>
      <p:sp>
        <p:nvSpPr>
          <p:cNvPr id="3" name="Content Placeholder 2">
            <a:extLst>
              <a:ext uri="{FF2B5EF4-FFF2-40B4-BE49-F238E27FC236}">
                <a16:creationId xmlns:a16="http://schemas.microsoft.com/office/drawing/2014/main" id="{49313BCC-9A51-4917-BC07-7D61FBA0D363}"/>
              </a:ext>
            </a:extLst>
          </p:cNvPr>
          <p:cNvSpPr>
            <a:spLocks noGrp="1"/>
          </p:cNvSpPr>
          <p:nvPr>
            <p:ph idx="1" hasCustomPrompt="1"/>
          </p:nvPr>
        </p:nvSpPr>
        <p:spPr>
          <a:xfrm>
            <a:off x="4641598" y="404664"/>
            <a:ext cx="6927009" cy="5832648"/>
          </a:xfrm>
        </p:spPr>
        <p:txBody>
          <a:bodyPr/>
          <a:lstStyle>
            <a:lvl1pPr marL="0" indent="0">
              <a:lnSpc>
                <a:spcPct val="100000"/>
              </a:lnSpc>
              <a:spcBef>
                <a:spcPts val="1800"/>
              </a:spcBef>
              <a:spcAft>
                <a:spcPts val="1800"/>
              </a:spcAft>
              <a:buFont typeface="Arial" panose="020B0604020202020204" pitchFamily="34" charset="0"/>
              <a:buNone/>
              <a:defRPr sz="1800">
                <a:solidFill>
                  <a:schemeClr val="tx1"/>
                </a:solidFill>
              </a:defRPr>
            </a:lvl1pPr>
            <a:lvl2pPr marL="371475" indent="-371475">
              <a:lnSpc>
                <a:spcPct val="100000"/>
              </a:lnSpc>
              <a:spcAft>
                <a:spcPts val="600"/>
              </a:spcAft>
              <a:buFont typeface="Arial" panose="020B0604020202020204" pitchFamily="34" charset="0"/>
              <a:buChar char="•"/>
              <a:defRPr sz="1800">
                <a:solidFill>
                  <a:schemeClr val="tx1"/>
                </a:solidFill>
              </a:defRPr>
            </a:lvl2pPr>
            <a:lvl3pPr marL="798513" indent="-304800">
              <a:lnSpc>
                <a:spcPct val="100000"/>
              </a:lnSpc>
              <a:spcBef>
                <a:spcPts val="600"/>
              </a:spcBef>
              <a:spcAft>
                <a:spcPts val="600"/>
              </a:spcAft>
              <a:buFont typeface="Courier New" panose="02070309020205020404" pitchFamily="49" charset="0"/>
              <a:buChar char="o"/>
              <a:defRPr sz="1800">
                <a:solidFill>
                  <a:schemeClr val="tx1"/>
                </a:solidFill>
              </a:defRPr>
            </a:lvl3pPr>
            <a:lvl4pPr marL="1343025" indent="-314325">
              <a:lnSpc>
                <a:spcPct val="100000"/>
              </a:lnSpc>
              <a:buFont typeface="Arial" panose="020B0604020202020204" pitchFamily="34" charset="0"/>
              <a:buChar char="•"/>
              <a:defRPr sz="1800">
                <a:solidFill>
                  <a:schemeClr val="tx1"/>
                </a:solidFill>
              </a:defRPr>
            </a:lvl4pPr>
            <a:lvl5pPr marL="1619250" indent="-247650">
              <a:lnSpc>
                <a:spcPct val="100000"/>
              </a:lnSpc>
              <a:buFont typeface="Arial" panose="020B0604020202020204" pitchFamily="34" charset="0"/>
              <a:buChar char="•"/>
              <a:defRPr sz="1800">
                <a:solidFill>
                  <a:schemeClr val="tx1"/>
                </a:solidFill>
              </a:defRPr>
            </a:lvl5pPr>
          </a:lstStyle>
          <a:p>
            <a:pPr lvl="0"/>
            <a:r>
              <a:rPr lang="en-US" dirty="0"/>
              <a:t>Level #1</a:t>
            </a:r>
          </a:p>
          <a:p>
            <a:pPr lvl="1"/>
            <a:r>
              <a:rPr lang="en-US" dirty="0"/>
              <a:t>Level #2</a:t>
            </a:r>
          </a:p>
          <a:p>
            <a:pPr lvl="2"/>
            <a:r>
              <a:rPr lang="en-US" dirty="0"/>
              <a:t>Level #3</a:t>
            </a:r>
          </a:p>
          <a:p>
            <a:pPr lvl="3"/>
            <a:r>
              <a:rPr lang="en-US" dirty="0"/>
              <a:t>Level #4</a:t>
            </a:r>
          </a:p>
          <a:p>
            <a:pPr lvl="4"/>
            <a:r>
              <a:rPr lang="en-US" dirty="0"/>
              <a:t>Level #5</a:t>
            </a:r>
            <a:endParaRPr lang="en-CA" dirty="0"/>
          </a:p>
        </p:txBody>
      </p:sp>
      <p:sp>
        <p:nvSpPr>
          <p:cNvPr id="9" name="TextBox 8">
            <a:extLst>
              <a:ext uri="{FF2B5EF4-FFF2-40B4-BE49-F238E27FC236}">
                <a16:creationId xmlns:a16="http://schemas.microsoft.com/office/drawing/2014/main" id="{8CD87AE7-0797-863B-C801-0F199698F5BA}"/>
              </a:ext>
            </a:extLst>
          </p:cNvPr>
          <p:cNvSpPr txBox="1"/>
          <p:nvPr userDrawn="1"/>
        </p:nvSpPr>
        <p:spPr>
          <a:xfrm>
            <a:off x="8544272" y="6394937"/>
            <a:ext cx="3543874" cy="338554"/>
          </a:xfrm>
          <a:prstGeom prst="rect">
            <a:avLst/>
          </a:prstGeom>
          <a:noFill/>
        </p:spPr>
        <p:txBody>
          <a:bodyPr wrap="square" rtlCol="0">
            <a:spAutoFit/>
          </a:bodyPr>
          <a:lstStyle/>
          <a:p>
            <a:pPr algn="r"/>
            <a:r>
              <a:rPr lang="fr-CA" sz="1600" noProof="0" dirty="0">
                <a:latin typeface="+mn-lt"/>
              </a:rPr>
              <a:t>Diapo </a:t>
            </a:r>
            <a:fld id="{539900EB-2BA7-4497-AB79-7D5C19565D54}" type="slidenum">
              <a:rPr lang="fr-CA" sz="1600" noProof="0" smtClean="0">
                <a:latin typeface="+mn-lt"/>
              </a:rPr>
              <a:t>‹#›</a:t>
            </a:fld>
            <a:r>
              <a:rPr lang="fr-CA" sz="1600" noProof="0" dirty="0">
                <a:latin typeface="+mn-lt"/>
              </a:rPr>
              <a:t> de 27</a:t>
            </a:r>
          </a:p>
        </p:txBody>
      </p:sp>
      <p:sp>
        <p:nvSpPr>
          <p:cNvPr id="11" name="Text Placeholder 10">
            <a:extLst>
              <a:ext uri="{FF2B5EF4-FFF2-40B4-BE49-F238E27FC236}">
                <a16:creationId xmlns:a16="http://schemas.microsoft.com/office/drawing/2014/main" id="{5C4A000D-543B-15C7-761F-277F61D5E151}"/>
              </a:ext>
            </a:extLst>
          </p:cNvPr>
          <p:cNvSpPr>
            <a:spLocks noGrp="1"/>
          </p:cNvSpPr>
          <p:nvPr>
            <p:ph type="body" sz="quarter" idx="10"/>
          </p:nvPr>
        </p:nvSpPr>
        <p:spPr>
          <a:xfrm>
            <a:off x="407988" y="2455863"/>
            <a:ext cx="3384550" cy="2486025"/>
          </a:xfrm>
        </p:spPr>
        <p:txBody>
          <a:bodyPr/>
          <a:lstStyle>
            <a:lvl1pPr marL="0" indent="0">
              <a:buNone/>
              <a:defRPr/>
            </a:lvl1pPr>
            <a:lvl2pPr marL="342900" indent="0">
              <a:buNone/>
              <a:defRPr/>
            </a:lvl2pPr>
            <a:lvl3pPr marL="685800" indent="0">
              <a:buNone/>
              <a:defRPr/>
            </a:lvl3pPr>
            <a:lvl4pPr marL="1028700" indent="0">
              <a:buNone/>
              <a:defRPr/>
            </a:lvl4pPr>
            <a:lvl5pPr marL="1371600" indent="0">
              <a:buNone/>
              <a:defRPr/>
            </a:lvl5pPr>
          </a:lstStyle>
          <a:p>
            <a:pPr lvl="0"/>
            <a:r>
              <a:rPr lang="en-US" dirty="0"/>
              <a:t>Click to edit Master text styles</a:t>
            </a:r>
          </a:p>
        </p:txBody>
      </p:sp>
    </p:spTree>
    <p:extLst>
      <p:ext uri="{BB962C8B-B14F-4D97-AF65-F5344CB8AC3E}">
        <p14:creationId xmlns:p14="http://schemas.microsoft.com/office/powerpoint/2010/main" val="328011798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obj" preserve="1">
  <p:cSld name="3_Title and Content">
    <p:spTree>
      <p:nvGrpSpPr>
        <p:cNvPr id="1" name=""/>
        <p:cNvGrpSpPr/>
        <p:nvPr/>
      </p:nvGrpSpPr>
      <p:grpSpPr>
        <a:xfrm>
          <a:off x="0" y="0"/>
          <a:ext cx="0" cy="0"/>
          <a:chOff x="0" y="0"/>
          <a:chExt cx="0" cy="0"/>
        </a:xfrm>
      </p:grpSpPr>
      <p:sp useBgFill="1">
        <p:nvSpPr>
          <p:cNvPr id="4" name="Rectangle 3">
            <a:extLst>
              <a:ext uri="{FF2B5EF4-FFF2-40B4-BE49-F238E27FC236}">
                <a16:creationId xmlns:a16="http://schemas.microsoft.com/office/drawing/2014/main" id="{D3C5C21F-A87E-753A-9AB4-B5CFEE91A1D7}"/>
              </a:ext>
              <a:ext uri="{C183D7F6-B498-43B3-948B-1728B52AA6E4}">
                <adec:decorative xmlns:adec="http://schemas.microsoft.com/office/drawing/2017/decorative" val="1"/>
              </a:ext>
            </a:extLst>
          </p:cNvPr>
          <p:cNvSpPr>
            <a:spLocks noChangeAspect="1"/>
          </p:cNvSpPr>
          <p:nvPr userDrawn="1">
            <p:extLst>
              <p:ext uri="{386F3935-93C4-4BCD-93E2-E3B085C9AB24}">
                <p16:designElem xmlns:p16="http://schemas.microsoft.com/office/powerpoint/2015/main" val="1"/>
              </p:ext>
            </p:extLst>
          </p:nvPr>
        </p:nvSpPr>
        <p:spPr>
          <a:xfrm>
            <a:off x="3048" y="4293"/>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Arc 7">
            <a:extLst>
              <a:ext uri="{FF2B5EF4-FFF2-40B4-BE49-F238E27FC236}">
                <a16:creationId xmlns:a16="http://schemas.microsoft.com/office/drawing/2014/main" id="{49BF836A-E74E-CF62-22E0-20212D08C389}"/>
              </a:ext>
              <a:ext uri="{C183D7F6-B498-43B3-948B-1728B52AA6E4}">
                <adec:decorative xmlns:adec="http://schemas.microsoft.com/office/drawing/2017/decorative" val="1"/>
              </a:ext>
            </a:extLst>
          </p:cNvPr>
          <p:cNvSpPr>
            <a:spLocks noChangeAspect="1"/>
          </p:cNvSpPr>
          <p:nvPr userDrawn="1">
            <p:extLst>
              <p:ext uri="{386F3935-93C4-4BCD-93E2-E3B085C9AB24}">
                <p16:designElem xmlns:p16="http://schemas.microsoft.com/office/powerpoint/2015/main" val="1"/>
              </p:ext>
            </p:extLst>
          </p:nvPr>
        </p:nvSpPr>
        <p:spPr>
          <a:xfrm rot="10800000" flipV="1">
            <a:off x="9808222" y="4653136"/>
            <a:ext cx="4083433" cy="4083433"/>
          </a:xfrm>
          <a:prstGeom prst="arc">
            <a:avLst/>
          </a:prstGeom>
          <a:ln w="127000" cap="rnd">
            <a:solidFill>
              <a:srgbClr val="A79F8F">
                <a:alpha val="30196"/>
              </a:srgbClr>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2" name="Title 1">
            <a:extLst>
              <a:ext uri="{FF2B5EF4-FFF2-40B4-BE49-F238E27FC236}">
                <a16:creationId xmlns:a16="http://schemas.microsoft.com/office/drawing/2014/main" id="{2245E539-CBE8-49BE-ACB6-82667D1BEF71}"/>
              </a:ext>
            </a:extLst>
          </p:cNvPr>
          <p:cNvSpPr>
            <a:spLocks noGrp="1"/>
          </p:cNvSpPr>
          <p:nvPr>
            <p:ph type="title" hasCustomPrompt="1"/>
          </p:nvPr>
        </p:nvSpPr>
        <p:spPr>
          <a:xfrm>
            <a:off x="479376" y="404664"/>
            <a:ext cx="11233248" cy="519270"/>
          </a:xfrm>
        </p:spPr>
        <p:txBody>
          <a:bodyPr>
            <a:normAutofit/>
          </a:bodyPr>
          <a:lstStyle>
            <a:lvl1pPr>
              <a:defRPr sz="3200">
                <a:solidFill>
                  <a:schemeClr val="tx1"/>
                </a:solidFill>
              </a:defRPr>
            </a:lvl1pPr>
          </a:lstStyle>
          <a:p>
            <a:r>
              <a:rPr lang="en-US" dirty="0"/>
              <a:t>Page Title</a:t>
            </a:r>
            <a:endParaRPr lang="en-CA" dirty="0"/>
          </a:p>
        </p:txBody>
      </p:sp>
      <p:sp>
        <p:nvSpPr>
          <p:cNvPr id="3" name="Content Placeholder 2">
            <a:extLst>
              <a:ext uri="{FF2B5EF4-FFF2-40B4-BE49-F238E27FC236}">
                <a16:creationId xmlns:a16="http://schemas.microsoft.com/office/drawing/2014/main" id="{49313BCC-9A51-4917-BC07-7D61FBA0D363}"/>
              </a:ext>
            </a:extLst>
          </p:cNvPr>
          <p:cNvSpPr>
            <a:spLocks noGrp="1"/>
          </p:cNvSpPr>
          <p:nvPr>
            <p:ph idx="1" hasCustomPrompt="1"/>
          </p:nvPr>
        </p:nvSpPr>
        <p:spPr>
          <a:xfrm>
            <a:off x="479376" y="1052736"/>
            <a:ext cx="11233248" cy="5184576"/>
          </a:xfrm>
        </p:spPr>
        <p:txBody>
          <a:bodyPr/>
          <a:lstStyle>
            <a:lvl1pPr marL="0" indent="0">
              <a:lnSpc>
                <a:spcPct val="100000"/>
              </a:lnSpc>
              <a:spcAft>
                <a:spcPts val="1800"/>
              </a:spcAft>
              <a:buFont typeface="Arial" panose="020B0604020202020204" pitchFamily="34" charset="0"/>
              <a:buNone/>
              <a:defRPr sz="1800">
                <a:solidFill>
                  <a:schemeClr val="tx1"/>
                </a:solidFill>
              </a:defRPr>
            </a:lvl1pPr>
            <a:lvl2pPr marL="371475" indent="-371475">
              <a:lnSpc>
                <a:spcPct val="100000"/>
              </a:lnSpc>
              <a:spcAft>
                <a:spcPts val="1200"/>
              </a:spcAft>
              <a:buFont typeface="Arial" panose="020B0604020202020204" pitchFamily="34" charset="0"/>
              <a:buChar char="•"/>
              <a:defRPr sz="1800">
                <a:solidFill>
                  <a:schemeClr val="tx1"/>
                </a:solidFill>
              </a:defRPr>
            </a:lvl2pPr>
            <a:lvl3pPr marL="798513" indent="-304800">
              <a:lnSpc>
                <a:spcPct val="100000"/>
              </a:lnSpc>
              <a:buFont typeface="Courier New" panose="02070309020205020404" pitchFamily="49" charset="0"/>
              <a:buChar char="o"/>
              <a:defRPr sz="1800">
                <a:solidFill>
                  <a:schemeClr val="tx1"/>
                </a:solidFill>
              </a:defRPr>
            </a:lvl3pPr>
            <a:lvl4pPr marL="1343025" indent="-314325">
              <a:lnSpc>
                <a:spcPct val="100000"/>
              </a:lnSpc>
              <a:buFont typeface="Arial" panose="020B0604020202020204" pitchFamily="34" charset="0"/>
              <a:buChar char="•"/>
              <a:defRPr sz="1800">
                <a:solidFill>
                  <a:schemeClr val="tx1"/>
                </a:solidFill>
              </a:defRPr>
            </a:lvl4pPr>
            <a:lvl5pPr marL="1619250" indent="-247650">
              <a:lnSpc>
                <a:spcPct val="100000"/>
              </a:lnSpc>
              <a:buFont typeface="Arial" panose="020B0604020202020204" pitchFamily="34" charset="0"/>
              <a:buChar char="•"/>
              <a:defRPr sz="1800">
                <a:solidFill>
                  <a:schemeClr val="tx1"/>
                </a:solidFill>
              </a:defRPr>
            </a:lvl5pPr>
          </a:lstStyle>
          <a:p>
            <a:pPr lvl="0"/>
            <a:r>
              <a:rPr lang="en-US" dirty="0"/>
              <a:t>Level #1</a:t>
            </a:r>
          </a:p>
          <a:p>
            <a:pPr lvl="1"/>
            <a:r>
              <a:rPr lang="en-US" dirty="0"/>
              <a:t>Level #2</a:t>
            </a:r>
          </a:p>
          <a:p>
            <a:pPr lvl="2"/>
            <a:r>
              <a:rPr lang="en-US" dirty="0"/>
              <a:t>Level #3</a:t>
            </a:r>
          </a:p>
          <a:p>
            <a:pPr lvl="3"/>
            <a:r>
              <a:rPr lang="en-US" dirty="0"/>
              <a:t>Level #4</a:t>
            </a:r>
          </a:p>
          <a:p>
            <a:pPr lvl="4"/>
            <a:r>
              <a:rPr lang="en-US" dirty="0"/>
              <a:t>Level #5</a:t>
            </a:r>
            <a:endParaRPr lang="en-CA" dirty="0"/>
          </a:p>
        </p:txBody>
      </p:sp>
      <p:sp>
        <p:nvSpPr>
          <p:cNvPr id="6" name="TextBox 5">
            <a:extLst>
              <a:ext uri="{FF2B5EF4-FFF2-40B4-BE49-F238E27FC236}">
                <a16:creationId xmlns:a16="http://schemas.microsoft.com/office/drawing/2014/main" id="{E1C9D35B-5C07-6268-9FE1-E4CB886C77AA}"/>
              </a:ext>
            </a:extLst>
          </p:cNvPr>
          <p:cNvSpPr txBox="1"/>
          <p:nvPr userDrawn="1"/>
        </p:nvSpPr>
        <p:spPr>
          <a:xfrm>
            <a:off x="10344472" y="6394937"/>
            <a:ext cx="1743674" cy="338554"/>
          </a:xfrm>
          <a:prstGeom prst="rect">
            <a:avLst/>
          </a:prstGeom>
          <a:noFill/>
        </p:spPr>
        <p:txBody>
          <a:bodyPr wrap="square" rtlCol="0">
            <a:spAutoFit/>
          </a:bodyPr>
          <a:lstStyle/>
          <a:p>
            <a:pPr algn="r"/>
            <a:r>
              <a:rPr lang="fr-CA" sz="1600" noProof="0" dirty="0">
                <a:latin typeface="+mn-lt"/>
              </a:rPr>
              <a:t>Diapo </a:t>
            </a:r>
            <a:fld id="{539900EB-2BA7-4497-AB79-7D5C19565D54}" type="slidenum">
              <a:rPr lang="fr-CA" sz="1600" noProof="0" smtClean="0">
                <a:latin typeface="+mn-lt"/>
              </a:rPr>
              <a:t>‹#›</a:t>
            </a:fld>
            <a:r>
              <a:rPr lang="fr-CA" sz="1600" noProof="0" dirty="0">
                <a:latin typeface="+mn-lt"/>
              </a:rPr>
              <a:t> de 27</a:t>
            </a:r>
          </a:p>
        </p:txBody>
      </p:sp>
    </p:spTree>
    <p:extLst>
      <p:ext uri="{BB962C8B-B14F-4D97-AF65-F5344CB8AC3E}">
        <p14:creationId xmlns:p14="http://schemas.microsoft.com/office/powerpoint/2010/main" val="260047429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 preserve="1">
  <p:cSld name="2_Title and Content">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8E469491-E7C5-D44A-5D71-D4B531FB3885}"/>
              </a:ext>
              <a:ext uri="{C183D7F6-B498-43B3-948B-1728B52AA6E4}">
                <adec:decorative xmlns:adec="http://schemas.microsoft.com/office/drawing/2017/decorative" val="1"/>
              </a:ext>
            </a:extLst>
          </p:cNvPr>
          <p:cNvSpPr>
            <a:spLocks noChangeAspect="1"/>
          </p:cNvSpPr>
          <p:nvPr userDrawn="1">
            <p:extLst>
              <p:ext uri="{386F3935-93C4-4BCD-93E2-E3B085C9AB24}">
                <p16:designElem xmlns:p16="http://schemas.microsoft.com/office/powerpoint/2015/main" val="1"/>
              </p:ext>
            </p:extLst>
          </p:nvPr>
        </p:nvSpPr>
        <p:spPr bwMode="white">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10" name="Arc 9">
            <a:extLst>
              <a:ext uri="{FF2B5EF4-FFF2-40B4-BE49-F238E27FC236}">
                <a16:creationId xmlns:a16="http://schemas.microsoft.com/office/drawing/2014/main" id="{1C0D5E58-5670-4BF5-65E8-81FCF882C751}"/>
              </a:ext>
              <a:ext uri="{C183D7F6-B498-43B3-948B-1728B52AA6E4}">
                <adec:decorative xmlns:adec="http://schemas.microsoft.com/office/drawing/2017/decorative" val="1"/>
              </a:ext>
            </a:extLst>
          </p:cNvPr>
          <p:cNvSpPr>
            <a:spLocks noChangeAspect="1"/>
          </p:cNvSpPr>
          <p:nvPr userDrawn="1">
            <p:extLst>
              <p:ext uri="{386F3935-93C4-4BCD-93E2-E3B085C9AB24}">
                <p16:designElem xmlns:p16="http://schemas.microsoft.com/office/powerpoint/2015/main" val="1"/>
              </p:ext>
            </p:extLst>
          </p:nvPr>
        </p:nvSpPr>
        <p:spPr>
          <a:xfrm>
            <a:off x="4727848" y="650160"/>
            <a:ext cx="2987899" cy="2987899"/>
          </a:xfrm>
          <a:prstGeom prst="arc">
            <a:avLst>
              <a:gd name="adj1" fmla="val 14441841"/>
              <a:gd name="adj2" fmla="val 0"/>
            </a:avLst>
          </a:prstGeom>
          <a:ln w="127000" cap="rnd">
            <a:solidFill>
              <a:schemeClr val="accent4"/>
            </a:solidFill>
            <a:prstDash val="dash"/>
            <a:miter lim="800000"/>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Calibri" panose="020F0502020204030204"/>
              <a:ea typeface="+mn-ea"/>
              <a:cs typeface="+mn-cs"/>
            </a:endParaRPr>
          </a:p>
        </p:txBody>
      </p:sp>
      <p:sp>
        <p:nvSpPr>
          <p:cNvPr id="11" name="Freeform: Shape 10">
            <a:extLst>
              <a:ext uri="{FF2B5EF4-FFF2-40B4-BE49-F238E27FC236}">
                <a16:creationId xmlns:a16="http://schemas.microsoft.com/office/drawing/2014/main" id="{DF87A7F6-68D5-35FC-4C31-3EBC8CF2DAF8}"/>
              </a:ext>
              <a:ext uri="{C183D7F6-B498-43B3-948B-1728B52AA6E4}">
                <adec:decorative xmlns:adec="http://schemas.microsoft.com/office/drawing/2017/decorative" val="1"/>
              </a:ext>
            </a:extLst>
          </p:cNvPr>
          <p:cNvSpPr>
            <a:spLocks noChangeAspect="1"/>
          </p:cNvSpPr>
          <p:nvPr userDrawn="1">
            <p:extLst>
              <p:ext uri="{386F3935-93C4-4BCD-93E2-E3B085C9AB24}">
                <p16:designElem xmlns:p16="http://schemas.microsoft.com/office/powerpoint/2015/main" val="1"/>
              </p:ext>
            </p:extLst>
          </p:nvPr>
        </p:nvSpPr>
        <p:spPr>
          <a:xfrm>
            <a:off x="9519137" y="5486400"/>
            <a:ext cx="2672863" cy="1371600"/>
          </a:xfrm>
          <a:custGeom>
            <a:avLst/>
            <a:gdLst>
              <a:gd name="connsiteX0" fmla="*/ 1721734 w 2672863"/>
              <a:gd name="connsiteY0" fmla="*/ 0 h 1371600"/>
              <a:gd name="connsiteX1" fmla="*/ 2564444 w 2672863"/>
              <a:gd name="connsiteY1" fmla="*/ 213382 h 1371600"/>
              <a:gd name="connsiteX2" fmla="*/ 2672863 w 2672863"/>
              <a:gd name="connsiteY2" fmla="*/ 279248 h 1371600"/>
              <a:gd name="connsiteX3" fmla="*/ 2672863 w 2672863"/>
              <a:gd name="connsiteY3" fmla="*/ 1371600 h 1371600"/>
              <a:gd name="connsiteX4" fmla="*/ 0 w 2672863"/>
              <a:gd name="connsiteY4" fmla="*/ 1371600 h 1371600"/>
              <a:gd name="connsiteX5" fmla="*/ 33268 w 2672863"/>
              <a:gd name="connsiteY5" fmla="*/ 1242216 h 1371600"/>
              <a:gd name="connsiteX6" fmla="*/ 1721734 w 2672863"/>
              <a:gd name="connsiteY6" fmla="*/ 0 h 1371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672863" h="1371600">
                <a:moveTo>
                  <a:pt x="1721734" y="0"/>
                </a:moveTo>
                <a:cubicBezTo>
                  <a:pt x="2026863" y="0"/>
                  <a:pt x="2313937" y="77299"/>
                  <a:pt x="2564444" y="213382"/>
                </a:cubicBezTo>
                <a:lnTo>
                  <a:pt x="2672863" y="279248"/>
                </a:lnTo>
                <a:lnTo>
                  <a:pt x="2672863" y="1371600"/>
                </a:lnTo>
                <a:lnTo>
                  <a:pt x="0" y="1371600"/>
                </a:lnTo>
                <a:lnTo>
                  <a:pt x="33268" y="1242216"/>
                </a:lnTo>
                <a:cubicBezTo>
                  <a:pt x="257110" y="522539"/>
                  <a:pt x="928399" y="0"/>
                  <a:pt x="1721734"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2245E539-CBE8-49BE-ACB6-82667D1BEF71}"/>
              </a:ext>
            </a:extLst>
          </p:cNvPr>
          <p:cNvSpPr>
            <a:spLocks noGrp="1"/>
          </p:cNvSpPr>
          <p:nvPr>
            <p:ph type="title" hasCustomPrompt="1"/>
          </p:nvPr>
        </p:nvSpPr>
        <p:spPr>
          <a:xfrm>
            <a:off x="479376" y="427446"/>
            <a:ext cx="4752528" cy="913322"/>
          </a:xfrm>
        </p:spPr>
        <p:txBody>
          <a:bodyPr>
            <a:normAutofit/>
          </a:bodyPr>
          <a:lstStyle>
            <a:lvl1pPr>
              <a:defRPr sz="3100">
                <a:solidFill>
                  <a:schemeClr val="tx1"/>
                </a:solidFill>
              </a:defRPr>
            </a:lvl1pPr>
          </a:lstStyle>
          <a:p>
            <a:r>
              <a:rPr lang="en-US" dirty="0"/>
              <a:t>Page Title</a:t>
            </a:r>
            <a:endParaRPr lang="en-CA" dirty="0"/>
          </a:p>
        </p:txBody>
      </p:sp>
      <p:sp>
        <p:nvSpPr>
          <p:cNvPr id="3" name="Content Placeholder 2">
            <a:extLst>
              <a:ext uri="{FF2B5EF4-FFF2-40B4-BE49-F238E27FC236}">
                <a16:creationId xmlns:a16="http://schemas.microsoft.com/office/drawing/2014/main" id="{49313BCC-9A51-4917-BC07-7D61FBA0D363}"/>
              </a:ext>
            </a:extLst>
          </p:cNvPr>
          <p:cNvSpPr>
            <a:spLocks noGrp="1"/>
          </p:cNvSpPr>
          <p:nvPr>
            <p:ph idx="1" hasCustomPrompt="1"/>
          </p:nvPr>
        </p:nvSpPr>
        <p:spPr>
          <a:xfrm>
            <a:off x="479376" y="1470429"/>
            <a:ext cx="5753940" cy="4545069"/>
          </a:xfrm>
        </p:spPr>
        <p:txBody>
          <a:bodyPr>
            <a:normAutofit/>
          </a:bodyPr>
          <a:lstStyle>
            <a:lvl1pPr marL="0" indent="0">
              <a:lnSpc>
                <a:spcPct val="100000"/>
              </a:lnSpc>
              <a:buFont typeface="Arial" panose="020B0604020202020204" pitchFamily="34" charset="0"/>
              <a:buNone/>
              <a:defRPr sz="1800">
                <a:solidFill>
                  <a:schemeClr val="tx1"/>
                </a:solidFill>
              </a:defRPr>
            </a:lvl1pPr>
            <a:lvl2pPr marL="714375" indent="-371475">
              <a:lnSpc>
                <a:spcPct val="100000"/>
              </a:lnSpc>
              <a:buFont typeface="Arial" panose="020B0604020202020204" pitchFamily="34" charset="0"/>
              <a:buChar char="•"/>
              <a:defRPr sz="1800">
                <a:solidFill>
                  <a:schemeClr val="tx1"/>
                </a:solidFill>
              </a:defRPr>
            </a:lvl2pPr>
            <a:lvl3pPr marL="990600" indent="-304800">
              <a:lnSpc>
                <a:spcPct val="100000"/>
              </a:lnSpc>
              <a:buFont typeface="Arial" panose="020B0604020202020204" pitchFamily="34" charset="0"/>
              <a:buChar char="•"/>
              <a:defRPr sz="1800">
                <a:solidFill>
                  <a:schemeClr val="tx1"/>
                </a:solidFill>
              </a:defRPr>
            </a:lvl3pPr>
            <a:lvl4pPr marL="1343025" indent="-314325">
              <a:lnSpc>
                <a:spcPct val="100000"/>
              </a:lnSpc>
              <a:buFont typeface="Arial" panose="020B0604020202020204" pitchFamily="34" charset="0"/>
              <a:buChar char="•"/>
              <a:defRPr sz="1800">
                <a:solidFill>
                  <a:schemeClr val="tx1"/>
                </a:solidFill>
              </a:defRPr>
            </a:lvl4pPr>
            <a:lvl5pPr marL="1619250" indent="-247650">
              <a:lnSpc>
                <a:spcPct val="100000"/>
              </a:lnSpc>
              <a:buFont typeface="Arial" panose="020B0604020202020204" pitchFamily="34" charset="0"/>
              <a:buChar char="•"/>
              <a:defRPr sz="1800">
                <a:solidFill>
                  <a:schemeClr val="tx1"/>
                </a:solidFill>
              </a:defRPr>
            </a:lvl5pPr>
          </a:lstStyle>
          <a:p>
            <a:pPr lvl="0"/>
            <a:r>
              <a:rPr lang="en-US" dirty="0"/>
              <a:t>Level #1</a:t>
            </a:r>
          </a:p>
          <a:p>
            <a:pPr lvl="1"/>
            <a:r>
              <a:rPr lang="en-US" dirty="0"/>
              <a:t>Level #2</a:t>
            </a:r>
          </a:p>
          <a:p>
            <a:pPr lvl="2"/>
            <a:r>
              <a:rPr lang="en-US" dirty="0"/>
              <a:t>Level #3</a:t>
            </a:r>
          </a:p>
          <a:p>
            <a:pPr lvl="3"/>
            <a:r>
              <a:rPr lang="en-US" dirty="0"/>
              <a:t>Level #4</a:t>
            </a:r>
          </a:p>
          <a:p>
            <a:pPr lvl="4"/>
            <a:r>
              <a:rPr lang="en-US" dirty="0"/>
              <a:t>Level #5</a:t>
            </a:r>
            <a:endParaRPr lang="en-CA" dirty="0"/>
          </a:p>
        </p:txBody>
      </p:sp>
      <p:sp>
        <p:nvSpPr>
          <p:cNvPr id="13" name="TextBox 12">
            <a:extLst>
              <a:ext uri="{FF2B5EF4-FFF2-40B4-BE49-F238E27FC236}">
                <a16:creationId xmlns:a16="http://schemas.microsoft.com/office/drawing/2014/main" id="{65AA0480-333C-0C5A-6ACF-ED6D2D5EE23B}"/>
              </a:ext>
            </a:extLst>
          </p:cNvPr>
          <p:cNvSpPr txBox="1"/>
          <p:nvPr userDrawn="1"/>
        </p:nvSpPr>
        <p:spPr>
          <a:xfrm>
            <a:off x="10488488" y="6394937"/>
            <a:ext cx="1599658" cy="338554"/>
          </a:xfrm>
          <a:prstGeom prst="rect">
            <a:avLst/>
          </a:prstGeom>
          <a:noFill/>
        </p:spPr>
        <p:txBody>
          <a:bodyPr wrap="square" rtlCol="0">
            <a:spAutoFit/>
          </a:bodyPr>
          <a:lstStyle/>
          <a:p>
            <a:pPr algn="r"/>
            <a:r>
              <a:rPr lang="fr-CA" sz="1600" noProof="0" dirty="0">
                <a:solidFill>
                  <a:schemeClr val="bg1"/>
                </a:solidFill>
                <a:latin typeface="+mn-lt"/>
              </a:rPr>
              <a:t>Diapo </a:t>
            </a:r>
            <a:fld id="{539900EB-2BA7-4497-AB79-7D5C19565D54}" type="slidenum">
              <a:rPr lang="fr-CA" sz="1600" noProof="0" smtClean="0">
                <a:solidFill>
                  <a:schemeClr val="bg1"/>
                </a:solidFill>
                <a:latin typeface="+mn-lt"/>
              </a:rPr>
              <a:t>‹#›</a:t>
            </a:fld>
            <a:r>
              <a:rPr lang="fr-CA" sz="1600" noProof="0" dirty="0">
                <a:solidFill>
                  <a:schemeClr val="bg1"/>
                </a:solidFill>
                <a:latin typeface="+mn-lt"/>
              </a:rPr>
              <a:t> de 27</a:t>
            </a:r>
          </a:p>
        </p:txBody>
      </p:sp>
    </p:spTree>
    <p:extLst>
      <p:ext uri="{BB962C8B-B14F-4D97-AF65-F5344CB8AC3E}">
        <p14:creationId xmlns:p14="http://schemas.microsoft.com/office/powerpoint/2010/main" val="343963488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45E539-CBE8-49BE-ACB6-82667D1BEF71}"/>
              </a:ext>
            </a:extLst>
          </p:cNvPr>
          <p:cNvSpPr>
            <a:spLocks noGrp="1"/>
          </p:cNvSpPr>
          <p:nvPr>
            <p:ph type="title" hasCustomPrompt="1"/>
          </p:nvPr>
        </p:nvSpPr>
        <p:spPr>
          <a:xfrm>
            <a:off x="401320" y="219042"/>
            <a:ext cx="10704280" cy="779462"/>
          </a:xfrm>
        </p:spPr>
        <p:txBody>
          <a:bodyPr/>
          <a:lstStyle>
            <a:lvl1pPr>
              <a:defRPr/>
            </a:lvl1pPr>
          </a:lstStyle>
          <a:p>
            <a:r>
              <a:rPr lang="en-US" dirty="0"/>
              <a:t>Page Title</a:t>
            </a:r>
            <a:endParaRPr lang="en-CA" dirty="0"/>
          </a:p>
        </p:txBody>
      </p:sp>
      <p:sp>
        <p:nvSpPr>
          <p:cNvPr id="3" name="Content Placeholder 2">
            <a:extLst>
              <a:ext uri="{FF2B5EF4-FFF2-40B4-BE49-F238E27FC236}">
                <a16:creationId xmlns:a16="http://schemas.microsoft.com/office/drawing/2014/main" id="{49313BCC-9A51-4917-BC07-7D61FBA0D363}"/>
              </a:ext>
            </a:extLst>
          </p:cNvPr>
          <p:cNvSpPr>
            <a:spLocks noGrp="1"/>
          </p:cNvSpPr>
          <p:nvPr>
            <p:ph idx="1" hasCustomPrompt="1"/>
          </p:nvPr>
        </p:nvSpPr>
        <p:spPr>
          <a:xfrm>
            <a:off x="401320" y="1380116"/>
            <a:ext cx="10704280" cy="4754880"/>
          </a:xfrm>
        </p:spPr>
        <p:txBody>
          <a:bodyPr/>
          <a:lstStyle>
            <a:lvl1pPr>
              <a:defRPr/>
            </a:lvl1pPr>
            <a:lvl2pPr>
              <a:defRPr/>
            </a:lvl2pPr>
            <a:lvl3pPr>
              <a:defRPr/>
            </a:lvl3pPr>
            <a:lvl4pPr>
              <a:defRPr/>
            </a:lvl4pPr>
            <a:lvl5pPr>
              <a:defRPr/>
            </a:lvl5pPr>
          </a:lstStyle>
          <a:p>
            <a:pPr lvl="0"/>
            <a:r>
              <a:rPr lang="en-US" dirty="0"/>
              <a:t>Level #1</a:t>
            </a:r>
          </a:p>
          <a:p>
            <a:pPr lvl="1"/>
            <a:r>
              <a:rPr lang="en-US" dirty="0"/>
              <a:t>Level #2</a:t>
            </a:r>
          </a:p>
          <a:p>
            <a:pPr lvl="2"/>
            <a:r>
              <a:rPr lang="en-US" dirty="0"/>
              <a:t>Level #3</a:t>
            </a:r>
          </a:p>
          <a:p>
            <a:pPr lvl="3"/>
            <a:r>
              <a:rPr lang="en-US" dirty="0"/>
              <a:t>Level #4</a:t>
            </a:r>
          </a:p>
          <a:p>
            <a:pPr lvl="4"/>
            <a:r>
              <a:rPr lang="en-US" dirty="0"/>
              <a:t>Level #5</a:t>
            </a:r>
            <a:endParaRPr lang="en-CA" dirty="0"/>
          </a:p>
        </p:txBody>
      </p:sp>
      <p:pic>
        <p:nvPicPr>
          <p:cNvPr id="6" name="Graphic 12">
            <a:extLst>
              <a:ext uri="{FF2B5EF4-FFF2-40B4-BE49-F238E27FC236}">
                <a16:creationId xmlns:a16="http://schemas.microsoft.com/office/drawing/2014/main" id="{1CD95DBA-DF9C-4488-BDA1-49F007585F65}"/>
              </a:ext>
            </a:extLst>
          </p:cNvPr>
          <p:cNvPicPr>
            <a:picLocks/>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0" y="1090317"/>
            <a:ext cx="10789920" cy="197985"/>
          </a:xfrm>
          <a:prstGeom prst="rect">
            <a:avLst/>
          </a:prstGeom>
        </p:spPr>
      </p:pic>
      <p:sp>
        <p:nvSpPr>
          <p:cNvPr id="4" name="TextBox 3">
            <a:extLst>
              <a:ext uri="{FF2B5EF4-FFF2-40B4-BE49-F238E27FC236}">
                <a16:creationId xmlns:a16="http://schemas.microsoft.com/office/drawing/2014/main" id="{DC51255F-C0F4-E1AB-2E51-4D358B31B18B}"/>
              </a:ext>
            </a:extLst>
          </p:cNvPr>
          <p:cNvSpPr txBox="1"/>
          <p:nvPr userDrawn="1"/>
        </p:nvSpPr>
        <p:spPr>
          <a:xfrm>
            <a:off x="10344472" y="6394937"/>
            <a:ext cx="1743674" cy="338554"/>
          </a:xfrm>
          <a:prstGeom prst="rect">
            <a:avLst/>
          </a:prstGeom>
          <a:noFill/>
        </p:spPr>
        <p:txBody>
          <a:bodyPr wrap="square" rtlCol="0">
            <a:spAutoFit/>
          </a:bodyPr>
          <a:lstStyle/>
          <a:p>
            <a:pPr algn="r"/>
            <a:r>
              <a:rPr lang="fr-CA" sz="1600" noProof="0" dirty="0">
                <a:latin typeface="+mn-lt"/>
              </a:rPr>
              <a:t>Diapo </a:t>
            </a:r>
            <a:fld id="{539900EB-2BA7-4497-AB79-7D5C19565D54}" type="slidenum">
              <a:rPr lang="fr-CA" sz="1600" noProof="0" smtClean="0">
                <a:latin typeface="+mn-lt"/>
              </a:rPr>
              <a:t>‹#›</a:t>
            </a:fld>
            <a:r>
              <a:rPr lang="fr-CA" sz="1600" noProof="0" dirty="0">
                <a:latin typeface="+mn-lt"/>
              </a:rPr>
              <a:t> de 27</a:t>
            </a:r>
          </a:p>
        </p:txBody>
      </p:sp>
    </p:spTree>
    <p:extLst>
      <p:ext uri="{BB962C8B-B14F-4D97-AF65-F5344CB8AC3E}">
        <p14:creationId xmlns:p14="http://schemas.microsoft.com/office/powerpoint/2010/main" val="203329328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Sub-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1EA276-B4CB-4E1D-A167-556F2B4C9BA3}"/>
              </a:ext>
            </a:extLst>
          </p:cNvPr>
          <p:cNvSpPr>
            <a:spLocks noGrp="1"/>
          </p:cNvSpPr>
          <p:nvPr>
            <p:ph type="title" hasCustomPrompt="1"/>
          </p:nvPr>
        </p:nvSpPr>
        <p:spPr>
          <a:xfrm>
            <a:off x="299719" y="2002631"/>
            <a:ext cx="10704280" cy="2852737"/>
          </a:xfrm>
        </p:spPr>
        <p:txBody>
          <a:bodyPr anchor="ctr"/>
          <a:lstStyle>
            <a:lvl1pPr>
              <a:defRPr sz="6000">
                <a:solidFill>
                  <a:schemeClr val="tx1"/>
                </a:solidFill>
              </a:defRPr>
            </a:lvl1pPr>
          </a:lstStyle>
          <a:p>
            <a:r>
              <a:rPr lang="en-US" dirty="0"/>
              <a:t>Sub-Section title</a:t>
            </a:r>
            <a:endParaRPr lang="en-CA" dirty="0"/>
          </a:p>
        </p:txBody>
      </p:sp>
      <p:sp>
        <p:nvSpPr>
          <p:cNvPr id="3" name="TextBox 2">
            <a:extLst>
              <a:ext uri="{FF2B5EF4-FFF2-40B4-BE49-F238E27FC236}">
                <a16:creationId xmlns:a16="http://schemas.microsoft.com/office/drawing/2014/main" id="{211C7351-B420-867F-B14E-F9A133AC8593}"/>
              </a:ext>
            </a:extLst>
          </p:cNvPr>
          <p:cNvSpPr txBox="1"/>
          <p:nvPr userDrawn="1"/>
        </p:nvSpPr>
        <p:spPr>
          <a:xfrm>
            <a:off x="10344472" y="6394937"/>
            <a:ext cx="1743674" cy="338554"/>
          </a:xfrm>
          <a:prstGeom prst="rect">
            <a:avLst/>
          </a:prstGeom>
          <a:noFill/>
        </p:spPr>
        <p:txBody>
          <a:bodyPr wrap="square" rtlCol="0">
            <a:spAutoFit/>
          </a:bodyPr>
          <a:lstStyle/>
          <a:p>
            <a:pPr algn="r"/>
            <a:r>
              <a:rPr lang="fr-CA" sz="1600" noProof="0" dirty="0">
                <a:latin typeface="+mn-lt"/>
              </a:rPr>
              <a:t>Diapo </a:t>
            </a:r>
            <a:fld id="{539900EB-2BA7-4497-AB79-7D5C19565D54}" type="slidenum">
              <a:rPr lang="fr-CA" sz="1600" noProof="0" smtClean="0">
                <a:latin typeface="+mn-lt"/>
              </a:rPr>
              <a:t>‹#›</a:t>
            </a:fld>
            <a:r>
              <a:rPr lang="fr-CA" sz="1600" noProof="0" dirty="0">
                <a:latin typeface="+mn-lt"/>
              </a:rPr>
              <a:t> de 27</a:t>
            </a:r>
          </a:p>
        </p:txBody>
      </p:sp>
    </p:spTree>
    <p:extLst>
      <p:ext uri="{BB962C8B-B14F-4D97-AF65-F5344CB8AC3E}">
        <p14:creationId xmlns:p14="http://schemas.microsoft.com/office/powerpoint/2010/main" val="21988290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45E539-CBE8-49BE-ACB6-82667D1BEF71}"/>
              </a:ext>
            </a:extLst>
          </p:cNvPr>
          <p:cNvSpPr>
            <a:spLocks noGrp="1"/>
          </p:cNvSpPr>
          <p:nvPr>
            <p:ph type="title" hasCustomPrompt="1"/>
          </p:nvPr>
        </p:nvSpPr>
        <p:spPr/>
        <p:txBody>
          <a:bodyPr/>
          <a:lstStyle>
            <a:lvl1pPr>
              <a:defRPr/>
            </a:lvl1pPr>
          </a:lstStyle>
          <a:p>
            <a:r>
              <a:rPr lang="fr-CA" noProof="0" dirty="0"/>
              <a:t>Titre de la page</a:t>
            </a:r>
          </a:p>
        </p:txBody>
      </p:sp>
      <p:sp>
        <p:nvSpPr>
          <p:cNvPr id="3" name="Content Placeholder 2">
            <a:extLst>
              <a:ext uri="{FF2B5EF4-FFF2-40B4-BE49-F238E27FC236}">
                <a16:creationId xmlns:a16="http://schemas.microsoft.com/office/drawing/2014/main" id="{49313BCC-9A51-4917-BC07-7D61FBA0D363}"/>
              </a:ext>
            </a:extLst>
          </p:cNvPr>
          <p:cNvSpPr>
            <a:spLocks noGrp="1"/>
          </p:cNvSpPr>
          <p:nvPr>
            <p:ph idx="1" hasCustomPrompt="1"/>
          </p:nvPr>
        </p:nvSpPr>
        <p:spPr>
          <a:xfrm>
            <a:off x="731519" y="1366887"/>
            <a:ext cx="10704280" cy="4754880"/>
          </a:xfrm>
        </p:spPr>
        <p:txBody>
          <a:bodyPr/>
          <a:lstStyle>
            <a:lvl1pPr>
              <a:lnSpc>
                <a:spcPct val="100000"/>
              </a:lnSpc>
              <a:defRPr/>
            </a:lvl1pPr>
            <a:lvl2pPr>
              <a:lnSpc>
                <a:spcPct val="100000"/>
              </a:lnSpc>
              <a:defRPr/>
            </a:lvl2pPr>
            <a:lvl3pPr>
              <a:lnSpc>
                <a:spcPct val="100000"/>
              </a:lnSpc>
              <a:defRPr/>
            </a:lvl3pPr>
            <a:lvl4pPr>
              <a:lnSpc>
                <a:spcPct val="100000"/>
              </a:lnSpc>
              <a:defRPr/>
            </a:lvl4pPr>
            <a:lvl5pPr>
              <a:lnSpc>
                <a:spcPct val="100000"/>
              </a:lnSpc>
              <a:defRPr/>
            </a:lvl5pPr>
          </a:lstStyle>
          <a:p>
            <a:pPr lvl="0"/>
            <a:r>
              <a:rPr lang="fr-CA" noProof="0" dirty="0"/>
              <a:t>Niveau #1</a:t>
            </a:r>
          </a:p>
          <a:p>
            <a:pPr lvl="1"/>
            <a:r>
              <a:rPr lang="fr-CA" noProof="0" dirty="0"/>
              <a:t>Niveau #2</a:t>
            </a:r>
          </a:p>
          <a:p>
            <a:pPr lvl="2"/>
            <a:r>
              <a:rPr lang="fr-CA" noProof="0" dirty="0"/>
              <a:t>Niveau #3</a:t>
            </a:r>
          </a:p>
          <a:p>
            <a:pPr lvl="3"/>
            <a:r>
              <a:rPr lang="fr-CA" noProof="0" dirty="0"/>
              <a:t>Niveau #4</a:t>
            </a:r>
          </a:p>
          <a:p>
            <a:pPr lvl="4"/>
            <a:r>
              <a:rPr lang="fr-CA" noProof="0" dirty="0"/>
              <a:t>Niveau #5</a:t>
            </a:r>
          </a:p>
        </p:txBody>
      </p:sp>
      <p:sp>
        <p:nvSpPr>
          <p:cNvPr id="5" name="Slide Number Placeholder 5">
            <a:extLst>
              <a:ext uri="{FF2B5EF4-FFF2-40B4-BE49-F238E27FC236}">
                <a16:creationId xmlns:a16="http://schemas.microsoft.com/office/drawing/2014/main" id="{AACA756D-25FC-476D-8D30-1E988C455098}"/>
              </a:ext>
            </a:extLst>
          </p:cNvPr>
          <p:cNvSpPr>
            <a:spLocks noGrp="1"/>
          </p:cNvSpPr>
          <p:nvPr>
            <p:ph type="sldNum" sz="quarter" idx="4"/>
          </p:nvPr>
        </p:nvSpPr>
        <p:spPr>
          <a:xfrm>
            <a:off x="10944522" y="6516609"/>
            <a:ext cx="491278" cy="197985"/>
          </a:xfrm>
          <a:prstGeom prst="rect">
            <a:avLst/>
          </a:prstGeom>
        </p:spPr>
        <p:txBody>
          <a:bodyPr vert="horz" lIns="0" tIns="0" rIns="0" bIns="0" rtlCol="0" anchor="t" anchorCtr="0"/>
          <a:lstStyle>
            <a:lvl1pPr algn="r">
              <a:defRPr sz="1200">
                <a:solidFill>
                  <a:schemeClr val="tx1">
                    <a:tint val="75000"/>
                  </a:schemeClr>
                </a:solidFill>
              </a:defRPr>
            </a:lvl1pPr>
          </a:lstStyle>
          <a:p>
            <a:fld id="{531354F2-37F9-47D6-A1B0-F133C541D4C6}" type="slidenum">
              <a:rPr lang="en-CA" smtClean="0"/>
              <a:t>‹#›</a:t>
            </a:fld>
            <a:endParaRPr lang="en-CA" dirty="0"/>
          </a:p>
        </p:txBody>
      </p:sp>
      <p:pic>
        <p:nvPicPr>
          <p:cNvPr id="6" name="Graphic 12">
            <a:extLst>
              <a:ext uri="{FF2B5EF4-FFF2-40B4-BE49-F238E27FC236}">
                <a16:creationId xmlns:a16="http://schemas.microsoft.com/office/drawing/2014/main" id="{1CD95DBA-DF9C-4488-BDA1-49F007585F65}"/>
              </a:ext>
            </a:extLst>
          </p:cNvPr>
          <p:cNvPicPr>
            <a:picLocks/>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 y="6484973"/>
            <a:ext cx="10789920" cy="197985"/>
          </a:xfrm>
          <a:prstGeom prst="rect">
            <a:avLst/>
          </a:prstGeom>
        </p:spPr>
      </p:pic>
    </p:spTree>
    <p:extLst>
      <p:ext uri="{BB962C8B-B14F-4D97-AF65-F5344CB8AC3E}">
        <p14:creationId xmlns:p14="http://schemas.microsoft.com/office/powerpoint/2010/main" val="282617889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67127B-59BB-4B00-9BF6-97D4F56261A3}"/>
              </a:ext>
            </a:extLst>
          </p:cNvPr>
          <p:cNvSpPr>
            <a:spLocks noGrp="1"/>
          </p:cNvSpPr>
          <p:nvPr>
            <p:ph type="title" hasCustomPrompt="1"/>
          </p:nvPr>
        </p:nvSpPr>
        <p:spPr/>
        <p:txBody>
          <a:bodyPr/>
          <a:lstStyle>
            <a:lvl1pPr>
              <a:defRPr/>
            </a:lvl1pPr>
          </a:lstStyle>
          <a:p>
            <a:r>
              <a:rPr lang="en-US" dirty="0"/>
              <a:t>Page Title</a:t>
            </a:r>
            <a:endParaRPr lang="en-CA" dirty="0"/>
          </a:p>
        </p:txBody>
      </p:sp>
      <p:sp>
        <p:nvSpPr>
          <p:cNvPr id="3" name="Content Placeholder 2">
            <a:extLst>
              <a:ext uri="{FF2B5EF4-FFF2-40B4-BE49-F238E27FC236}">
                <a16:creationId xmlns:a16="http://schemas.microsoft.com/office/drawing/2014/main" id="{F99F10A1-6836-402E-91C6-C687094CD3A6}"/>
              </a:ext>
            </a:extLst>
          </p:cNvPr>
          <p:cNvSpPr>
            <a:spLocks noGrp="1"/>
          </p:cNvSpPr>
          <p:nvPr>
            <p:ph sz="half" idx="1" hasCustomPrompt="1"/>
          </p:nvPr>
        </p:nvSpPr>
        <p:spPr>
          <a:xfrm>
            <a:off x="731519" y="1371600"/>
            <a:ext cx="5266944" cy="4754880"/>
          </a:xfrm>
        </p:spPr>
        <p:txBody>
          <a:bodyPr/>
          <a:lstStyle>
            <a:lvl1pPr>
              <a:defRPr/>
            </a:lvl1pPr>
            <a:lvl2pPr>
              <a:defRPr/>
            </a:lvl2pPr>
            <a:lvl3pPr>
              <a:defRPr/>
            </a:lvl3pPr>
            <a:lvl4pPr>
              <a:defRPr/>
            </a:lvl4pPr>
            <a:lvl5pPr>
              <a:defRPr/>
            </a:lvl5pPr>
          </a:lstStyle>
          <a:p>
            <a:pPr lvl="0"/>
            <a:r>
              <a:rPr lang="en-US" dirty="0"/>
              <a:t>Level #1</a:t>
            </a:r>
          </a:p>
          <a:p>
            <a:pPr lvl="1"/>
            <a:r>
              <a:rPr lang="en-US" dirty="0"/>
              <a:t>Level #2</a:t>
            </a:r>
          </a:p>
          <a:p>
            <a:pPr lvl="2"/>
            <a:r>
              <a:rPr lang="en-US" dirty="0"/>
              <a:t>Level #3</a:t>
            </a:r>
          </a:p>
          <a:p>
            <a:pPr lvl="3"/>
            <a:r>
              <a:rPr lang="en-US" dirty="0"/>
              <a:t>Level #4</a:t>
            </a:r>
          </a:p>
          <a:p>
            <a:pPr lvl="4"/>
            <a:r>
              <a:rPr lang="en-US" dirty="0"/>
              <a:t>Level #5</a:t>
            </a:r>
            <a:endParaRPr lang="en-CA" dirty="0"/>
          </a:p>
        </p:txBody>
      </p:sp>
      <p:sp>
        <p:nvSpPr>
          <p:cNvPr id="4" name="Content Placeholder 3">
            <a:extLst>
              <a:ext uri="{FF2B5EF4-FFF2-40B4-BE49-F238E27FC236}">
                <a16:creationId xmlns:a16="http://schemas.microsoft.com/office/drawing/2014/main" id="{DFE167A3-40CF-43DA-A440-A97EF0067D68}"/>
              </a:ext>
            </a:extLst>
          </p:cNvPr>
          <p:cNvSpPr>
            <a:spLocks noGrp="1"/>
          </p:cNvSpPr>
          <p:nvPr>
            <p:ph sz="half" idx="2" hasCustomPrompt="1"/>
          </p:nvPr>
        </p:nvSpPr>
        <p:spPr>
          <a:xfrm>
            <a:off x="6172199" y="1371599"/>
            <a:ext cx="5263599" cy="4754880"/>
          </a:xfrm>
        </p:spPr>
        <p:txBody>
          <a:bodyPr/>
          <a:lstStyle>
            <a:lvl1pPr>
              <a:defRPr/>
            </a:lvl1pPr>
            <a:lvl2pPr>
              <a:defRPr/>
            </a:lvl2pPr>
            <a:lvl3pPr>
              <a:defRPr/>
            </a:lvl3pPr>
            <a:lvl4pPr>
              <a:defRPr/>
            </a:lvl4pPr>
            <a:lvl5pPr>
              <a:defRPr/>
            </a:lvl5pPr>
          </a:lstStyle>
          <a:p>
            <a:pPr lvl="0"/>
            <a:r>
              <a:rPr lang="en-US" dirty="0"/>
              <a:t>Level #1</a:t>
            </a:r>
          </a:p>
          <a:p>
            <a:pPr lvl="1"/>
            <a:r>
              <a:rPr lang="en-US" dirty="0"/>
              <a:t>Level #2</a:t>
            </a:r>
          </a:p>
          <a:p>
            <a:pPr lvl="2"/>
            <a:r>
              <a:rPr lang="en-US" dirty="0"/>
              <a:t>Level #3</a:t>
            </a:r>
          </a:p>
          <a:p>
            <a:pPr lvl="3"/>
            <a:r>
              <a:rPr lang="en-US" dirty="0"/>
              <a:t>Level #4</a:t>
            </a:r>
          </a:p>
          <a:p>
            <a:pPr lvl="4"/>
            <a:r>
              <a:rPr lang="en-US" dirty="0"/>
              <a:t>Level #5</a:t>
            </a:r>
            <a:endParaRPr lang="en-CA" dirty="0"/>
          </a:p>
        </p:txBody>
      </p:sp>
      <p:pic>
        <p:nvPicPr>
          <p:cNvPr id="6" name="Graphic 12">
            <a:extLst>
              <a:ext uri="{FF2B5EF4-FFF2-40B4-BE49-F238E27FC236}">
                <a16:creationId xmlns:a16="http://schemas.microsoft.com/office/drawing/2014/main" id="{1CD95DBA-DF9C-4488-BDA1-49F007585F65}"/>
              </a:ext>
            </a:extLst>
          </p:cNvPr>
          <p:cNvPicPr>
            <a:picLocks/>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 y="6484973"/>
            <a:ext cx="10789920" cy="197985"/>
          </a:xfrm>
          <a:prstGeom prst="rect">
            <a:avLst/>
          </a:prstGeom>
        </p:spPr>
      </p:pic>
    </p:spTree>
    <p:extLst>
      <p:ext uri="{BB962C8B-B14F-4D97-AF65-F5344CB8AC3E}">
        <p14:creationId xmlns:p14="http://schemas.microsoft.com/office/powerpoint/2010/main" val="255933114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099647-FD9C-4B85-82C4-C2FE82CD7367}"/>
              </a:ext>
            </a:extLst>
          </p:cNvPr>
          <p:cNvSpPr>
            <a:spLocks noGrp="1"/>
          </p:cNvSpPr>
          <p:nvPr>
            <p:ph type="title" hasCustomPrompt="1"/>
          </p:nvPr>
        </p:nvSpPr>
        <p:spPr>
          <a:xfrm>
            <a:off x="731519" y="365126"/>
            <a:ext cx="10704280" cy="777240"/>
          </a:xfrm>
        </p:spPr>
        <p:txBody>
          <a:bodyPr/>
          <a:lstStyle>
            <a:lvl1pPr>
              <a:defRPr/>
            </a:lvl1pPr>
          </a:lstStyle>
          <a:p>
            <a:r>
              <a:rPr lang="en-US" dirty="0"/>
              <a:t>Page Title</a:t>
            </a:r>
            <a:endParaRPr lang="en-CA" dirty="0"/>
          </a:p>
        </p:txBody>
      </p:sp>
      <p:sp>
        <p:nvSpPr>
          <p:cNvPr id="3" name="Text Placeholder 2">
            <a:extLst>
              <a:ext uri="{FF2B5EF4-FFF2-40B4-BE49-F238E27FC236}">
                <a16:creationId xmlns:a16="http://schemas.microsoft.com/office/drawing/2014/main" id="{1313786F-028A-46E0-9E46-80290A69B908}"/>
              </a:ext>
            </a:extLst>
          </p:cNvPr>
          <p:cNvSpPr>
            <a:spLocks noGrp="1"/>
          </p:cNvSpPr>
          <p:nvPr>
            <p:ph type="body" idx="1" hasCustomPrompt="1"/>
          </p:nvPr>
        </p:nvSpPr>
        <p:spPr>
          <a:xfrm>
            <a:off x="731519" y="1371600"/>
            <a:ext cx="5266057" cy="447773"/>
          </a:xfrm>
        </p:spPr>
        <p:txBody>
          <a:bodyPr anchor="t" anchorCtr="0">
            <a:norm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Subtitle</a:t>
            </a:r>
          </a:p>
        </p:txBody>
      </p:sp>
      <p:sp>
        <p:nvSpPr>
          <p:cNvPr id="4" name="Content Placeholder 3">
            <a:extLst>
              <a:ext uri="{FF2B5EF4-FFF2-40B4-BE49-F238E27FC236}">
                <a16:creationId xmlns:a16="http://schemas.microsoft.com/office/drawing/2014/main" id="{DE914BA5-CD4B-4189-9196-B6D884FA75BB}"/>
              </a:ext>
            </a:extLst>
          </p:cNvPr>
          <p:cNvSpPr>
            <a:spLocks noGrp="1"/>
          </p:cNvSpPr>
          <p:nvPr>
            <p:ph sz="half" idx="2" hasCustomPrompt="1"/>
          </p:nvPr>
        </p:nvSpPr>
        <p:spPr>
          <a:xfrm>
            <a:off x="731520" y="2048607"/>
            <a:ext cx="5266056" cy="4077872"/>
          </a:xfrm>
        </p:spPr>
        <p:txBody>
          <a:bodyPr/>
          <a:lstStyle>
            <a:lvl1pPr>
              <a:defRPr/>
            </a:lvl1pPr>
            <a:lvl2pPr>
              <a:defRPr/>
            </a:lvl2pPr>
            <a:lvl3pPr>
              <a:defRPr/>
            </a:lvl3pPr>
            <a:lvl4pPr>
              <a:defRPr/>
            </a:lvl4pPr>
            <a:lvl5pPr>
              <a:defRPr/>
            </a:lvl5pPr>
          </a:lstStyle>
          <a:p>
            <a:pPr lvl="0"/>
            <a:r>
              <a:rPr lang="en-US" dirty="0"/>
              <a:t>Level #1</a:t>
            </a:r>
          </a:p>
          <a:p>
            <a:pPr lvl="1"/>
            <a:r>
              <a:rPr lang="en-US" dirty="0"/>
              <a:t>Level #2</a:t>
            </a:r>
          </a:p>
          <a:p>
            <a:pPr lvl="2"/>
            <a:r>
              <a:rPr lang="en-US" dirty="0"/>
              <a:t>Level #3</a:t>
            </a:r>
          </a:p>
          <a:p>
            <a:pPr lvl="3"/>
            <a:r>
              <a:rPr lang="en-US" dirty="0"/>
              <a:t>Level #4</a:t>
            </a:r>
          </a:p>
          <a:p>
            <a:pPr lvl="4"/>
            <a:r>
              <a:rPr lang="en-US" dirty="0"/>
              <a:t>Level #5</a:t>
            </a:r>
            <a:endParaRPr lang="en-CA" dirty="0"/>
          </a:p>
        </p:txBody>
      </p:sp>
      <p:sp>
        <p:nvSpPr>
          <p:cNvPr id="5" name="Text Placeholder 4">
            <a:extLst>
              <a:ext uri="{FF2B5EF4-FFF2-40B4-BE49-F238E27FC236}">
                <a16:creationId xmlns:a16="http://schemas.microsoft.com/office/drawing/2014/main" id="{9C86E32F-1DF1-4981-AA04-FCA17002A18E}"/>
              </a:ext>
            </a:extLst>
          </p:cNvPr>
          <p:cNvSpPr>
            <a:spLocks noGrp="1"/>
          </p:cNvSpPr>
          <p:nvPr>
            <p:ph type="body" sz="quarter" idx="3" hasCustomPrompt="1"/>
          </p:nvPr>
        </p:nvSpPr>
        <p:spPr>
          <a:xfrm>
            <a:off x="6172199" y="1371600"/>
            <a:ext cx="5263599" cy="447773"/>
          </a:xfrm>
        </p:spPr>
        <p:txBody>
          <a:bodyPr anchor="t" anchorCtr="0">
            <a:norm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Subtitle</a:t>
            </a:r>
          </a:p>
        </p:txBody>
      </p:sp>
      <p:sp>
        <p:nvSpPr>
          <p:cNvPr id="6" name="Content Placeholder 5">
            <a:extLst>
              <a:ext uri="{FF2B5EF4-FFF2-40B4-BE49-F238E27FC236}">
                <a16:creationId xmlns:a16="http://schemas.microsoft.com/office/drawing/2014/main" id="{DE9D9FA1-3F22-44A4-AEC0-A53F7D40042F}"/>
              </a:ext>
            </a:extLst>
          </p:cNvPr>
          <p:cNvSpPr>
            <a:spLocks noGrp="1"/>
          </p:cNvSpPr>
          <p:nvPr>
            <p:ph sz="quarter" idx="4" hasCustomPrompt="1"/>
          </p:nvPr>
        </p:nvSpPr>
        <p:spPr>
          <a:xfrm>
            <a:off x="6172200" y="2048607"/>
            <a:ext cx="5263598" cy="4077872"/>
          </a:xfrm>
        </p:spPr>
        <p:txBody>
          <a:bodyPr/>
          <a:lstStyle>
            <a:lvl1pPr>
              <a:defRPr/>
            </a:lvl1pPr>
            <a:lvl2pPr>
              <a:defRPr/>
            </a:lvl2pPr>
            <a:lvl3pPr>
              <a:defRPr/>
            </a:lvl3pPr>
            <a:lvl4pPr>
              <a:defRPr/>
            </a:lvl4pPr>
            <a:lvl5pPr>
              <a:defRPr/>
            </a:lvl5pPr>
          </a:lstStyle>
          <a:p>
            <a:pPr lvl="0"/>
            <a:r>
              <a:rPr lang="en-US" dirty="0"/>
              <a:t>Level #1</a:t>
            </a:r>
          </a:p>
          <a:p>
            <a:pPr lvl="1"/>
            <a:r>
              <a:rPr lang="en-US" dirty="0"/>
              <a:t>Level #2</a:t>
            </a:r>
          </a:p>
          <a:p>
            <a:pPr lvl="2"/>
            <a:r>
              <a:rPr lang="en-US" dirty="0"/>
              <a:t>Level #3</a:t>
            </a:r>
          </a:p>
          <a:p>
            <a:pPr lvl="3"/>
            <a:r>
              <a:rPr lang="en-US" dirty="0"/>
              <a:t>Level #4</a:t>
            </a:r>
          </a:p>
          <a:p>
            <a:pPr lvl="4"/>
            <a:r>
              <a:rPr lang="en-US" dirty="0"/>
              <a:t>Level #5</a:t>
            </a:r>
            <a:endParaRPr lang="en-CA" dirty="0"/>
          </a:p>
        </p:txBody>
      </p:sp>
      <p:pic>
        <p:nvPicPr>
          <p:cNvPr id="8" name="Graphic 12">
            <a:extLst>
              <a:ext uri="{FF2B5EF4-FFF2-40B4-BE49-F238E27FC236}">
                <a16:creationId xmlns:a16="http://schemas.microsoft.com/office/drawing/2014/main" id="{1CD95DBA-DF9C-4488-BDA1-49F007585F65}"/>
              </a:ext>
            </a:extLst>
          </p:cNvPr>
          <p:cNvPicPr>
            <a:picLocks/>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 y="6484973"/>
            <a:ext cx="10789920" cy="197985"/>
          </a:xfrm>
          <a:prstGeom prst="rect">
            <a:avLst/>
          </a:prstGeom>
        </p:spPr>
      </p:pic>
    </p:spTree>
    <p:extLst>
      <p:ext uri="{BB962C8B-B14F-4D97-AF65-F5344CB8AC3E}">
        <p14:creationId xmlns:p14="http://schemas.microsoft.com/office/powerpoint/2010/main" val="82000504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3F6EFE-3051-44D2-BA01-F711E6DDDFA1}"/>
              </a:ext>
            </a:extLst>
          </p:cNvPr>
          <p:cNvSpPr>
            <a:spLocks noGrp="1"/>
          </p:cNvSpPr>
          <p:nvPr>
            <p:ph type="title" hasCustomPrompt="1"/>
          </p:nvPr>
        </p:nvSpPr>
        <p:spPr/>
        <p:txBody>
          <a:bodyPr/>
          <a:lstStyle>
            <a:lvl1pPr>
              <a:defRPr/>
            </a:lvl1pPr>
          </a:lstStyle>
          <a:p>
            <a:r>
              <a:rPr lang="en-US" dirty="0"/>
              <a:t>Page Title</a:t>
            </a:r>
            <a:endParaRPr lang="en-CA" dirty="0"/>
          </a:p>
        </p:txBody>
      </p:sp>
      <p:pic>
        <p:nvPicPr>
          <p:cNvPr id="4" name="Graphic 12">
            <a:extLst>
              <a:ext uri="{FF2B5EF4-FFF2-40B4-BE49-F238E27FC236}">
                <a16:creationId xmlns:a16="http://schemas.microsoft.com/office/drawing/2014/main" id="{1CD95DBA-DF9C-4488-BDA1-49F007585F65}"/>
              </a:ext>
            </a:extLst>
          </p:cNvPr>
          <p:cNvPicPr>
            <a:picLocks/>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 y="6484973"/>
            <a:ext cx="10789920" cy="197985"/>
          </a:xfrm>
          <a:prstGeom prst="rect">
            <a:avLst/>
          </a:prstGeom>
        </p:spPr>
      </p:pic>
    </p:spTree>
    <p:extLst>
      <p:ext uri="{BB962C8B-B14F-4D97-AF65-F5344CB8AC3E}">
        <p14:creationId xmlns:p14="http://schemas.microsoft.com/office/powerpoint/2010/main" val="3148120326"/>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3" name="Graphic 12">
            <a:extLst>
              <a:ext uri="{FF2B5EF4-FFF2-40B4-BE49-F238E27FC236}">
                <a16:creationId xmlns:a16="http://schemas.microsoft.com/office/drawing/2014/main" id="{1CD95DBA-DF9C-4488-BDA1-49F007585F65}"/>
              </a:ext>
            </a:extLst>
          </p:cNvPr>
          <p:cNvPicPr>
            <a:picLocks/>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 y="6484973"/>
            <a:ext cx="10789920" cy="197985"/>
          </a:xfrm>
          <a:prstGeom prst="rect">
            <a:avLst/>
          </a:prstGeom>
        </p:spPr>
      </p:pic>
    </p:spTree>
    <p:extLst>
      <p:ext uri="{BB962C8B-B14F-4D97-AF65-F5344CB8AC3E}">
        <p14:creationId xmlns:p14="http://schemas.microsoft.com/office/powerpoint/2010/main" val="1901914305"/>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C6E69E-B81D-4B0C-A293-2AE101A1CC7D}"/>
              </a:ext>
            </a:extLst>
          </p:cNvPr>
          <p:cNvSpPr>
            <a:spLocks noGrp="1"/>
          </p:cNvSpPr>
          <p:nvPr>
            <p:ph type="title" hasCustomPrompt="1"/>
          </p:nvPr>
        </p:nvSpPr>
        <p:spPr>
          <a:xfrm>
            <a:off x="731519" y="457200"/>
            <a:ext cx="4023360" cy="548640"/>
          </a:xfrm>
        </p:spPr>
        <p:txBody>
          <a:bodyPr anchor="t" anchorCtr="0"/>
          <a:lstStyle>
            <a:lvl1pPr>
              <a:defRPr sz="3200"/>
            </a:lvl1pPr>
          </a:lstStyle>
          <a:p>
            <a:r>
              <a:rPr lang="en-US" dirty="0"/>
              <a:t>Page Title</a:t>
            </a:r>
            <a:endParaRPr lang="en-CA" dirty="0"/>
          </a:p>
        </p:txBody>
      </p:sp>
      <p:sp>
        <p:nvSpPr>
          <p:cNvPr id="3" name="Content Placeholder 2">
            <a:extLst>
              <a:ext uri="{FF2B5EF4-FFF2-40B4-BE49-F238E27FC236}">
                <a16:creationId xmlns:a16="http://schemas.microsoft.com/office/drawing/2014/main" id="{5F1A57C6-B2DF-4B75-919E-68EBCF283F7D}"/>
              </a:ext>
            </a:extLst>
          </p:cNvPr>
          <p:cNvSpPr>
            <a:spLocks noGrp="1"/>
          </p:cNvSpPr>
          <p:nvPr>
            <p:ph idx="1" hasCustomPrompt="1"/>
          </p:nvPr>
        </p:nvSpPr>
        <p:spPr>
          <a:xfrm>
            <a:off x="5183187" y="457201"/>
            <a:ext cx="6252611" cy="566737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a:t>Level #1</a:t>
            </a:r>
          </a:p>
          <a:p>
            <a:pPr lvl="1"/>
            <a:r>
              <a:rPr lang="en-US" dirty="0"/>
              <a:t>Level #2</a:t>
            </a:r>
          </a:p>
          <a:p>
            <a:pPr lvl="2"/>
            <a:r>
              <a:rPr lang="en-US" dirty="0"/>
              <a:t>Level #3</a:t>
            </a:r>
          </a:p>
          <a:p>
            <a:pPr lvl="3"/>
            <a:r>
              <a:rPr lang="en-US" dirty="0"/>
              <a:t>Level #4</a:t>
            </a:r>
          </a:p>
          <a:p>
            <a:pPr lvl="4"/>
            <a:r>
              <a:rPr lang="en-US" dirty="0"/>
              <a:t>Level #5</a:t>
            </a:r>
            <a:endParaRPr lang="en-CA" dirty="0"/>
          </a:p>
        </p:txBody>
      </p:sp>
      <p:sp>
        <p:nvSpPr>
          <p:cNvPr id="4" name="Text Placeholder 3">
            <a:extLst>
              <a:ext uri="{FF2B5EF4-FFF2-40B4-BE49-F238E27FC236}">
                <a16:creationId xmlns:a16="http://schemas.microsoft.com/office/drawing/2014/main" id="{E7A1F626-F1F0-4DE3-A71A-E9462B1D5CCB}"/>
              </a:ext>
            </a:extLst>
          </p:cNvPr>
          <p:cNvSpPr>
            <a:spLocks noGrp="1"/>
          </p:cNvSpPr>
          <p:nvPr>
            <p:ph type="body" sz="half" idx="2" hasCustomPrompt="1"/>
          </p:nvPr>
        </p:nvSpPr>
        <p:spPr>
          <a:xfrm>
            <a:off x="731520" y="1188719"/>
            <a:ext cx="4023359" cy="493585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Paragraph</a:t>
            </a:r>
          </a:p>
        </p:txBody>
      </p:sp>
      <p:pic>
        <p:nvPicPr>
          <p:cNvPr id="6" name="Graphic 12">
            <a:extLst>
              <a:ext uri="{FF2B5EF4-FFF2-40B4-BE49-F238E27FC236}">
                <a16:creationId xmlns:a16="http://schemas.microsoft.com/office/drawing/2014/main" id="{1CD95DBA-DF9C-4488-BDA1-49F007585F65}"/>
              </a:ext>
            </a:extLst>
          </p:cNvPr>
          <p:cNvPicPr>
            <a:picLocks/>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 y="6484973"/>
            <a:ext cx="10789920" cy="197985"/>
          </a:xfrm>
          <a:prstGeom prst="rect">
            <a:avLst/>
          </a:prstGeom>
        </p:spPr>
      </p:pic>
    </p:spTree>
    <p:extLst>
      <p:ext uri="{BB962C8B-B14F-4D97-AF65-F5344CB8AC3E}">
        <p14:creationId xmlns:p14="http://schemas.microsoft.com/office/powerpoint/2010/main" val="5570502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6A6F9F-9B47-45FC-B6D5-6CA9A17D9CF7}"/>
              </a:ext>
            </a:extLst>
          </p:cNvPr>
          <p:cNvSpPr>
            <a:spLocks noGrp="1"/>
          </p:cNvSpPr>
          <p:nvPr>
            <p:ph type="title" hasCustomPrompt="1"/>
          </p:nvPr>
        </p:nvSpPr>
        <p:spPr>
          <a:xfrm>
            <a:off x="731520" y="457200"/>
            <a:ext cx="4023360" cy="552450"/>
          </a:xfrm>
        </p:spPr>
        <p:txBody>
          <a:bodyPr anchor="t" anchorCtr="0"/>
          <a:lstStyle>
            <a:lvl1pPr>
              <a:defRPr sz="3200"/>
            </a:lvl1pPr>
          </a:lstStyle>
          <a:p>
            <a:r>
              <a:rPr lang="en-US" dirty="0"/>
              <a:t>Page Title</a:t>
            </a:r>
            <a:endParaRPr lang="en-CA" dirty="0"/>
          </a:p>
        </p:txBody>
      </p:sp>
      <p:sp>
        <p:nvSpPr>
          <p:cNvPr id="3" name="Picture Placeholder 2">
            <a:extLst>
              <a:ext uri="{FF2B5EF4-FFF2-40B4-BE49-F238E27FC236}">
                <a16:creationId xmlns:a16="http://schemas.microsoft.com/office/drawing/2014/main" id="{9973F826-150A-4FAC-BD97-FF2767EE27BF}"/>
              </a:ext>
            </a:extLst>
          </p:cNvPr>
          <p:cNvSpPr>
            <a:spLocks noGrp="1"/>
          </p:cNvSpPr>
          <p:nvPr>
            <p:ph type="pic" idx="1"/>
          </p:nvPr>
        </p:nvSpPr>
        <p:spPr>
          <a:xfrm>
            <a:off x="5183187" y="457201"/>
            <a:ext cx="6252611" cy="5667374"/>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CA"/>
          </a:p>
        </p:txBody>
      </p:sp>
      <p:sp>
        <p:nvSpPr>
          <p:cNvPr id="4" name="Text Placeholder 3">
            <a:extLst>
              <a:ext uri="{FF2B5EF4-FFF2-40B4-BE49-F238E27FC236}">
                <a16:creationId xmlns:a16="http://schemas.microsoft.com/office/drawing/2014/main" id="{AAC77A8B-7259-4E74-B352-515E7BF6ED6D}"/>
              </a:ext>
            </a:extLst>
          </p:cNvPr>
          <p:cNvSpPr>
            <a:spLocks noGrp="1"/>
          </p:cNvSpPr>
          <p:nvPr>
            <p:ph type="body" sz="half" idx="2" hasCustomPrompt="1"/>
          </p:nvPr>
        </p:nvSpPr>
        <p:spPr>
          <a:xfrm>
            <a:off x="731520" y="1188719"/>
            <a:ext cx="4023360" cy="493585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Paragraph</a:t>
            </a:r>
          </a:p>
        </p:txBody>
      </p:sp>
      <p:pic>
        <p:nvPicPr>
          <p:cNvPr id="6" name="Graphic 12">
            <a:extLst>
              <a:ext uri="{FF2B5EF4-FFF2-40B4-BE49-F238E27FC236}">
                <a16:creationId xmlns:a16="http://schemas.microsoft.com/office/drawing/2014/main" id="{1CD95DBA-DF9C-4488-BDA1-49F007585F65}"/>
              </a:ext>
            </a:extLst>
          </p:cNvPr>
          <p:cNvPicPr>
            <a:picLocks/>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 y="6484973"/>
            <a:ext cx="10789920" cy="197985"/>
          </a:xfrm>
          <a:prstGeom prst="rect">
            <a:avLst/>
          </a:prstGeom>
        </p:spPr>
      </p:pic>
    </p:spTree>
    <p:extLst>
      <p:ext uri="{BB962C8B-B14F-4D97-AF65-F5344CB8AC3E}">
        <p14:creationId xmlns:p14="http://schemas.microsoft.com/office/powerpoint/2010/main" val="3669466152"/>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95F9E6-BA13-4C7C-9F75-B807F7584275}"/>
              </a:ext>
            </a:extLst>
          </p:cNvPr>
          <p:cNvSpPr>
            <a:spLocks noGrp="1"/>
          </p:cNvSpPr>
          <p:nvPr>
            <p:ph type="title" hasCustomPrompt="1"/>
          </p:nvPr>
        </p:nvSpPr>
        <p:spPr/>
        <p:txBody>
          <a:bodyPr/>
          <a:lstStyle>
            <a:lvl1pPr>
              <a:defRPr/>
            </a:lvl1pPr>
          </a:lstStyle>
          <a:p>
            <a:r>
              <a:rPr lang="en-US" dirty="0"/>
              <a:t>Page Title</a:t>
            </a:r>
            <a:endParaRPr lang="en-CA" dirty="0"/>
          </a:p>
        </p:txBody>
      </p:sp>
      <p:sp>
        <p:nvSpPr>
          <p:cNvPr id="3" name="Vertical Text Placeholder 2">
            <a:extLst>
              <a:ext uri="{FF2B5EF4-FFF2-40B4-BE49-F238E27FC236}">
                <a16:creationId xmlns:a16="http://schemas.microsoft.com/office/drawing/2014/main" id="{EDCDB9E7-31EA-4D1F-8E14-1B36EC2F0B54}"/>
              </a:ext>
            </a:extLst>
          </p:cNvPr>
          <p:cNvSpPr>
            <a:spLocks noGrp="1"/>
          </p:cNvSpPr>
          <p:nvPr>
            <p:ph type="body" orient="vert" idx="1" hasCustomPrompt="1"/>
          </p:nvPr>
        </p:nvSpPr>
        <p:spPr/>
        <p:txBody>
          <a:bodyPr vert="eaVert"/>
          <a:lstStyle>
            <a:lvl1pPr>
              <a:defRPr/>
            </a:lvl1pPr>
            <a:lvl2pPr>
              <a:defRPr/>
            </a:lvl2pPr>
            <a:lvl3pPr>
              <a:defRPr/>
            </a:lvl3pPr>
            <a:lvl4pPr>
              <a:defRPr/>
            </a:lvl4pPr>
            <a:lvl5pPr>
              <a:defRPr/>
            </a:lvl5pPr>
          </a:lstStyle>
          <a:p>
            <a:pPr lvl="0"/>
            <a:r>
              <a:rPr lang="en-US" dirty="0"/>
              <a:t>Level #1</a:t>
            </a:r>
          </a:p>
          <a:p>
            <a:pPr lvl="1"/>
            <a:r>
              <a:rPr lang="en-US" dirty="0"/>
              <a:t>Level #2</a:t>
            </a:r>
          </a:p>
          <a:p>
            <a:pPr lvl="2"/>
            <a:r>
              <a:rPr lang="en-US" dirty="0"/>
              <a:t>Level #3</a:t>
            </a:r>
          </a:p>
          <a:p>
            <a:pPr lvl="3"/>
            <a:r>
              <a:rPr lang="en-US" dirty="0"/>
              <a:t>Level #4</a:t>
            </a:r>
          </a:p>
          <a:p>
            <a:pPr lvl="4"/>
            <a:r>
              <a:rPr lang="en-US" dirty="0"/>
              <a:t>Level #5</a:t>
            </a:r>
            <a:endParaRPr lang="en-CA" dirty="0"/>
          </a:p>
        </p:txBody>
      </p:sp>
      <p:pic>
        <p:nvPicPr>
          <p:cNvPr id="5" name="Graphic 12">
            <a:extLst>
              <a:ext uri="{FF2B5EF4-FFF2-40B4-BE49-F238E27FC236}">
                <a16:creationId xmlns:a16="http://schemas.microsoft.com/office/drawing/2014/main" id="{1CD95DBA-DF9C-4488-BDA1-49F007585F65}"/>
              </a:ext>
            </a:extLst>
          </p:cNvPr>
          <p:cNvPicPr>
            <a:picLocks/>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 y="6484973"/>
            <a:ext cx="10789920" cy="197985"/>
          </a:xfrm>
          <a:prstGeom prst="rect">
            <a:avLst/>
          </a:prstGeom>
        </p:spPr>
      </p:pic>
    </p:spTree>
    <p:extLst>
      <p:ext uri="{BB962C8B-B14F-4D97-AF65-F5344CB8AC3E}">
        <p14:creationId xmlns:p14="http://schemas.microsoft.com/office/powerpoint/2010/main" val="3548691155"/>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F14668D-17F6-41CE-8AEF-3240044F10EE}"/>
              </a:ext>
            </a:extLst>
          </p:cNvPr>
          <p:cNvSpPr>
            <a:spLocks noGrp="1"/>
          </p:cNvSpPr>
          <p:nvPr>
            <p:ph type="title" orient="vert" hasCustomPrompt="1"/>
          </p:nvPr>
        </p:nvSpPr>
        <p:spPr>
          <a:xfrm>
            <a:off x="10658559" y="365125"/>
            <a:ext cx="777240" cy="5760720"/>
          </a:xfrm>
        </p:spPr>
        <p:txBody>
          <a:bodyPr vert="eaVert"/>
          <a:lstStyle>
            <a:lvl1pPr>
              <a:defRPr/>
            </a:lvl1pPr>
          </a:lstStyle>
          <a:p>
            <a:r>
              <a:rPr lang="en-US" dirty="0"/>
              <a:t>Page Title</a:t>
            </a:r>
            <a:endParaRPr lang="en-CA" dirty="0"/>
          </a:p>
        </p:txBody>
      </p:sp>
      <p:sp>
        <p:nvSpPr>
          <p:cNvPr id="3" name="Vertical Text Placeholder 2">
            <a:extLst>
              <a:ext uri="{FF2B5EF4-FFF2-40B4-BE49-F238E27FC236}">
                <a16:creationId xmlns:a16="http://schemas.microsoft.com/office/drawing/2014/main" id="{AEDCD2B8-8AA6-4F37-9955-71057ECE23AF}"/>
              </a:ext>
            </a:extLst>
          </p:cNvPr>
          <p:cNvSpPr>
            <a:spLocks noGrp="1"/>
          </p:cNvSpPr>
          <p:nvPr>
            <p:ph type="body" orient="vert" idx="1" hasCustomPrompt="1"/>
          </p:nvPr>
        </p:nvSpPr>
        <p:spPr>
          <a:xfrm>
            <a:off x="731519" y="365124"/>
            <a:ext cx="9536431" cy="5760720"/>
          </a:xfrm>
        </p:spPr>
        <p:txBody>
          <a:bodyPr vert="eaVert"/>
          <a:lstStyle>
            <a:lvl1pPr>
              <a:defRPr/>
            </a:lvl1pPr>
            <a:lvl2pPr>
              <a:defRPr/>
            </a:lvl2pPr>
            <a:lvl3pPr>
              <a:defRPr/>
            </a:lvl3pPr>
            <a:lvl4pPr>
              <a:defRPr/>
            </a:lvl4pPr>
            <a:lvl5pPr>
              <a:defRPr/>
            </a:lvl5pPr>
          </a:lstStyle>
          <a:p>
            <a:pPr lvl="0"/>
            <a:r>
              <a:rPr lang="en-US" dirty="0"/>
              <a:t>Level #1</a:t>
            </a:r>
          </a:p>
          <a:p>
            <a:pPr lvl="1"/>
            <a:r>
              <a:rPr lang="en-US" dirty="0"/>
              <a:t>Level #2</a:t>
            </a:r>
          </a:p>
          <a:p>
            <a:pPr lvl="2"/>
            <a:r>
              <a:rPr lang="en-US" dirty="0"/>
              <a:t>Level #3</a:t>
            </a:r>
          </a:p>
          <a:p>
            <a:pPr lvl="3"/>
            <a:r>
              <a:rPr lang="en-US" dirty="0"/>
              <a:t>Level #4</a:t>
            </a:r>
          </a:p>
          <a:p>
            <a:pPr lvl="4"/>
            <a:r>
              <a:rPr lang="en-US" dirty="0"/>
              <a:t>Level #5</a:t>
            </a:r>
            <a:endParaRPr lang="en-CA" dirty="0"/>
          </a:p>
        </p:txBody>
      </p:sp>
      <p:pic>
        <p:nvPicPr>
          <p:cNvPr id="5" name="Graphic 12">
            <a:extLst>
              <a:ext uri="{FF2B5EF4-FFF2-40B4-BE49-F238E27FC236}">
                <a16:creationId xmlns:a16="http://schemas.microsoft.com/office/drawing/2014/main" id="{1CD95DBA-DF9C-4488-BDA1-49F007585F65}"/>
              </a:ext>
            </a:extLst>
          </p:cNvPr>
          <p:cNvPicPr>
            <a:picLocks/>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rot="5400000">
            <a:off x="-2625780" y="3159313"/>
            <a:ext cx="6516611" cy="197985"/>
          </a:xfrm>
          <a:prstGeom prst="rect">
            <a:avLst/>
          </a:prstGeom>
        </p:spPr>
      </p:pic>
    </p:spTree>
    <p:extLst>
      <p:ext uri="{BB962C8B-B14F-4D97-AF65-F5344CB8AC3E}">
        <p14:creationId xmlns:p14="http://schemas.microsoft.com/office/powerpoint/2010/main" val="3977350536"/>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userDrawn="1">
  <p:cSld name="Title and Content+intro">
    <p:spTree>
      <p:nvGrpSpPr>
        <p:cNvPr id="1" name=""/>
        <p:cNvGrpSpPr/>
        <p:nvPr/>
      </p:nvGrpSpPr>
      <p:grpSpPr>
        <a:xfrm>
          <a:off x="0" y="0"/>
          <a:ext cx="0" cy="0"/>
          <a:chOff x="0" y="0"/>
          <a:chExt cx="0" cy="0"/>
        </a:xfrm>
      </p:grpSpPr>
      <p:sp useBgFill="1">
        <p:nvSpPr>
          <p:cNvPr id="4" name="Rectangle 3">
            <a:extLst>
              <a:ext uri="{FF2B5EF4-FFF2-40B4-BE49-F238E27FC236}">
                <a16:creationId xmlns:a16="http://schemas.microsoft.com/office/drawing/2014/main" id="{6ADB0B8C-3B17-17E7-DDAD-F448AC972E74}"/>
              </a:ext>
              <a:ext uri="{C183D7F6-B498-43B3-948B-1728B52AA6E4}">
                <adec:decorative xmlns:adec="http://schemas.microsoft.com/office/drawing/2017/decorative" val="1"/>
              </a:ext>
            </a:extLst>
          </p:cNvPr>
          <p:cNvSpPr/>
          <p:nvPr userDrawn="1">
            <p:extLst>
              <p:ext uri="{386F3935-93C4-4BCD-93E2-E3B085C9AB24}">
                <p16:designElem xmlns:p16="http://schemas.microsoft.com/office/powerpoint/2015/main" val="1"/>
              </p:ext>
            </p:extLst>
          </p:nvPr>
        </p:nvSpPr>
        <p:spPr bwMode="white">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dirty="0"/>
          </a:p>
        </p:txBody>
      </p:sp>
      <p:sp>
        <p:nvSpPr>
          <p:cNvPr id="9" name="Rectangle 8">
            <a:extLst>
              <a:ext uri="{FF2B5EF4-FFF2-40B4-BE49-F238E27FC236}">
                <a16:creationId xmlns:a16="http://schemas.microsoft.com/office/drawing/2014/main" id="{E056E221-0118-C6A2-93E9-7AF99D999BFA}"/>
              </a:ext>
              <a:ext uri="{C183D7F6-B498-43B3-948B-1728B52AA6E4}">
                <adec:decorative xmlns:adec="http://schemas.microsoft.com/office/drawing/2017/decorative" val="1"/>
              </a:ext>
            </a:extLst>
          </p:cNvPr>
          <p:cNvSpPr/>
          <p:nvPr userDrawn="1">
            <p:extLst>
              <p:ext uri="{386F3935-93C4-4BCD-93E2-E3B085C9AB24}">
                <p16:designElem xmlns:p16="http://schemas.microsoft.com/office/powerpoint/2015/main" val="1"/>
              </p:ext>
            </p:extLst>
          </p:nvPr>
        </p:nvSpPr>
        <p:spPr>
          <a:xfrm>
            <a:off x="0" y="-4"/>
            <a:ext cx="4167268" cy="685800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2245E539-CBE8-49BE-ACB6-82667D1BEF71}"/>
              </a:ext>
            </a:extLst>
          </p:cNvPr>
          <p:cNvSpPr>
            <a:spLocks noGrp="1"/>
          </p:cNvSpPr>
          <p:nvPr>
            <p:ph type="title" hasCustomPrompt="1"/>
          </p:nvPr>
        </p:nvSpPr>
        <p:spPr>
          <a:xfrm>
            <a:off x="406962" y="404664"/>
            <a:ext cx="3600400" cy="1541831"/>
          </a:xfrm>
        </p:spPr>
        <p:txBody>
          <a:bodyPr anchor="ctr">
            <a:normAutofit/>
          </a:bodyPr>
          <a:lstStyle>
            <a:lvl1pPr>
              <a:defRPr sz="3600">
                <a:solidFill>
                  <a:schemeClr val="bg1"/>
                </a:solidFill>
              </a:defRPr>
            </a:lvl1pPr>
          </a:lstStyle>
          <a:p>
            <a:r>
              <a:rPr lang="fr-CA" noProof="0" dirty="0"/>
              <a:t>Titre</a:t>
            </a:r>
          </a:p>
        </p:txBody>
      </p:sp>
      <p:sp>
        <p:nvSpPr>
          <p:cNvPr id="3" name="Content Placeholder 2">
            <a:extLst>
              <a:ext uri="{FF2B5EF4-FFF2-40B4-BE49-F238E27FC236}">
                <a16:creationId xmlns:a16="http://schemas.microsoft.com/office/drawing/2014/main" id="{49313BCC-9A51-4917-BC07-7D61FBA0D363}"/>
              </a:ext>
            </a:extLst>
          </p:cNvPr>
          <p:cNvSpPr>
            <a:spLocks noGrp="1"/>
          </p:cNvSpPr>
          <p:nvPr>
            <p:ph idx="1" hasCustomPrompt="1"/>
          </p:nvPr>
        </p:nvSpPr>
        <p:spPr>
          <a:xfrm>
            <a:off x="4430621" y="378989"/>
            <a:ext cx="7424382" cy="5961937"/>
          </a:xfrm>
        </p:spPr>
        <p:txBody>
          <a:bodyPr>
            <a:normAutofit/>
          </a:bodyPr>
          <a:lstStyle>
            <a:lvl1pPr marL="361950" indent="-361950">
              <a:lnSpc>
                <a:spcPct val="100000"/>
              </a:lnSpc>
              <a:buFont typeface="Arial" panose="020B0604020202020204" pitchFamily="34" charset="0"/>
              <a:buChar char="•"/>
              <a:defRPr sz="2000">
                <a:solidFill>
                  <a:schemeClr val="tx1"/>
                </a:solidFill>
              </a:defRPr>
            </a:lvl1pPr>
            <a:lvl2pPr marL="714375" indent="-371475">
              <a:lnSpc>
                <a:spcPct val="100000"/>
              </a:lnSpc>
              <a:buFont typeface="Arial" panose="020B0604020202020204" pitchFamily="34" charset="0"/>
              <a:buChar char="•"/>
              <a:defRPr sz="1800">
                <a:solidFill>
                  <a:schemeClr val="tx1"/>
                </a:solidFill>
              </a:defRPr>
            </a:lvl2pPr>
            <a:lvl3pPr marL="990600" indent="-304800">
              <a:lnSpc>
                <a:spcPct val="100000"/>
              </a:lnSpc>
              <a:buFont typeface="Arial" panose="020B0604020202020204" pitchFamily="34" charset="0"/>
              <a:buChar char="•"/>
              <a:defRPr sz="1600">
                <a:solidFill>
                  <a:schemeClr val="tx1"/>
                </a:solidFill>
              </a:defRPr>
            </a:lvl3pPr>
            <a:lvl4pPr marL="1343025" indent="-314325">
              <a:lnSpc>
                <a:spcPct val="100000"/>
              </a:lnSpc>
              <a:buFont typeface="Arial" panose="020B0604020202020204" pitchFamily="34" charset="0"/>
              <a:buChar char="•"/>
              <a:defRPr sz="1400">
                <a:solidFill>
                  <a:schemeClr val="tx1"/>
                </a:solidFill>
              </a:defRPr>
            </a:lvl4pPr>
            <a:lvl5pPr marL="1619250" indent="-247650">
              <a:lnSpc>
                <a:spcPct val="100000"/>
              </a:lnSpc>
              <a:buFont typeface="Arial" panose="020B0604020202020204" pitchFamily="34" charset="0"/>
              <a:buChar char="•"/>
              <a:defRPr sz="1400">
                <a:solidFill>
                  <a:schemeClr val="tx1"/>
                </a:solidFill>
              </a:defRPr>
            </a:lvl5pPr>
          </a:lstStyle>
          <a:p>
            <a:pPr lvl="0"/>
            <a:r>
              <a:rPr lang="fr-CA" noProof="0" dirty="0"/>
              <a:t>Niveau #1</a:t>
            </a:r>
          </a:p>
          <a:p>
            <a:pPr lvl="1"/>
            <a:r>
              <a:rPr lang="fr-CA" noProof="0" dirty="0"/>
              <a:t>Niveau #2</a:t>
            </a:r>
          </a:p>
          <a:p>
            <a:pPr lvl="2"/>
            <a:r>
              <a:rPr lang="fr-CA" noProof="0" dirty="0"/>
              <a:t>Niveau #3</a:t>
            </a:r>
          </a:p>
          <a:p>
            <a:pPr lvl="3"/>
            <a:r>
              <a:rPr lang="fr-CA" noProof="0" dirty="0"/>
              <a:t>Niveau #4</a:t>
            </a:r>
          </a:p>
          <a:p>
            <a:pPr lvl="4"/>
            <a:r>
              <a:rPr lang="fr-CA" noProof="0" dirty="0"/>
              <a:t>Niveau #5</a:t>
            </a:r>
          </a:p>
        </p:txBody>
      </p:sp>
      <p:sp>
        <p:nvSpPr>
          <p:cNvPr id="11" name="TextBox 10">
            <a:extLst>
              <a:ext uri="{FF2B5EF4-FFF2-40B4-BE49-F238E27FC236}">
                <a16:creationId xmlns:a16="http://schemas.microsoft.com/office/drawing/2014/main" id="{9D071CCF-E426-3D17-414B-1DABB2FE0CB5}"/>
              </a:ext>
            </a:extLst>
          </p:cNvPr>
          <p:cNvSpPr txBox="1"/>
          <p:nvPr userDrawn="1"/>
        </p:nvSpPr>
        <p:spPr>
          <a:xfrm>
            <a:off x="10056440" y="6309320"/>
            <a:ext cx="1872208" cy="307777"/>
          </a:xfrm>
          <a:prstGeom prst="rect">
            <a:avLst/>
          </a:prstGeom>
          <a:noFill/>
        </p:spPr>
        <p:txBody>
          <a:bodyPr wrap="square" rtlCol="0">
            <a:spAutoFit/>
          </a:bodyPr>
          <a:lstStyle/>
          <a:p>
            <a:pPr algn="r"/>
            <a:r>
              <a:rPr lang="fr-CA" sz="1400" noProof="0" dirty="0">
                <a:latin typeface="+mn-lt"/>
              </a:rPr>
              <a:t>Diapo </a:t>
            </a:r>
            <a:fld id="{B1EDB70B-59B9-438F-82C0-82912E918F69}" type="slidenum">
              <a:rPr lang="fr-CA" sz="1400" noProof="0" smtClean="0">
                <a:latin typeface="+mn-lt"/>
              </a:rPr>
              <a:t>‹#›</a:t>
            </a:fld>
            <a:r>
              <a:rPr lang="fr-CA" sz="1400" noProof="0" dirty="0">
                <a:latin typeface="+mn-lt"/>
              </a:rPr>
              <a:t> de 27</a:t>
            </a:r>
          </a:p>
        </p:txBody>
      </p:sp>
      <p:sp>
        <p:nvSpPr>
          <p:cNvPr id="6" name="Text Placeholder 5">
            <a:extLst>
              <a:ext uri="{FF2B5EF4-FFF2-40B4-BE49-F238E27FC236}">
                <a16:creationId xmlns:a16="http://schemas.microsoft.com/office/drawing/2014/main" id="{63FE483F-9A28-7270-1F92-7CE5E447F495}"/>
              </a:ext>
            </a:extLst>
          </p:cNvPr>
          <p:cNvSpPr>
            <a:spLocks noGrp="1"/>
          </p:cNvSpPr>
          <p:nvPr>
            <p:ph type="body" sz="quarter" idx="10" hasCustomPrompt="1"/>
          </p:nvPr>
        </p:nvSpPr>
        <p:spPr>
          <a:xfrm>
            <a:off x="406962" y="1738313"/>
            <a:ext cx="3601476" cy="3467100"/>
          </a:xfrm>
        </p:spPr>
        <p:txBody>
          <a:bodyPr>
            <a:normAutofit/>
          </a:bodyPr>
          <a:lstStyle>
            <a:lvl1pPr marL="0" indent="0">
              <a:buNone/>
              <a:defRPr sz="2000">
                <a:solidFill>
                  <a:srgbClr val="FFFFFF"/>
                </a:solidFill>
              </a:defRPr>
            </a:lvl1pPr>
            <a:lvl2pPr marL="342900" indent="0">
              <a:buNone/>
              <a:defRPr/>
            </a:lvl2pPr>
          </a:lstStyle>
          <a:p>
            <a:pPr lvl="0"/>
            <a:r>
              <a:rPr lang="fr-CA" noProof="0" dirty="0"/>
              <a:t>Sous-titre</a:t>
            </a:r>
          </a:p>
        </p:txBody>
      </p:sp>
    </p:spTree>
    <p:extLst>
      <p:ext uri="{BB962C8B-B14F-4D97-AF65-F5344CB8AC3E}">
        <p14:creationId xmlns:p14="http://schemas.microsoft.com/office/powerpoint/2010/main" val="269037941"/>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CF5A06-943E-4C8F-B6A5-50D8B167C384}"/>
              </a:ext>
            </a:extLst>
          </p:cNvPr>
          <p:cNvSpPr>
            <a:spLocks noGrp="1"/>
          </p:cNvSpPr>
          <p:nvPr>
            <p:ph type="ctrTitle" hasCustomPrompt="1"/>
          </p:nvPr>
        </p:nvSpPr>
        <p:spPr>
          <a:xfrm>
            <a:off x="228600" y="2470987"/>
            <a:ext cx="8503919" cy="920820"/>
          </a:xfrm>
        </p:spPr>
        <p:txBody>
          <a:bodyPr lIns="0" anchor="t" anchorCtr="0"/>
          <a:lstStyle>
            <a:lvl1pPr algn="l">
              <a:defRPr sz="6000">
                <a:latin typeface="+mj-lt"/>
                <a:ea typeface="Cambria" panose="02040503050406030204" pitchFamily="18" charset="0"/>
              </a:defRPr>
            </a:lvl1pPr>
          </a:lstStyle>
          <a:p>
            <a:r>
              <a:rPr lang="fr-CA" noProof="0"/>
              <a:t>Titre</a:t>
            </a:r>
          </a:p>
        </p:txBody>
      </p:sp>
      <p:sp>
        <p:nvSpPr>
          <p:cNvPr id="3" name="Subtitle 2">
            <a:extLst>
              <a:ext uri="{FF2B5EF4-FFF2-40B4-BE49-F238E27FC236}">
                <a16:creationId xmlns:a16="http://schemas.microsoft.com/office/drawing/2014/main" id="{C330DED7-C37F-438A-9784-F10CC8EA6D76}"/>
              </a:ext>
            </a:extLst>
          </p:cNvPr>
          <p:cNvSpPr>
            <a:spLocks noGrp="1"/>
          </p:cNvSpPr>
          <p:nvPr>
            <p:ph type="subTitle" idx="1" hasCustomPrompt="1"/>
          </p:nvPr>
        </p:nvSpPr>
        <p:spPr>
          <a:xfrm>
            <a:off x="228600" y="3909176"/>
            <a:ext cx="8503919" cy="538485"/>
          </a:xfrm>
        </p:spPr>
        <p:txBody>
          <a:bodyPr lIns="0" tIns="0" rIns="0" bIns="0"/>
          <a:lstStyle>
            <a:lvl1pPr marL="0" indent="0" algn="l">
              <a:buNone/>
              <a:defRPr sz="2400">
                <a:latin typeface="+mj-lt"/>
                <a:ea typeface="Cambria" panose="02040503050406030204" pitchFamily="18"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CA" noProof="0"/>
              <a:t>Sous-titre</a:t>
            </a:r>
          </a:p>
        </p:txBody>
      </p:sp>
      <p:pic>
        <p:nvPicPr>
          <p:cNvPr id="8" name="Graphic 7">
            <a:extLst>
              <a:ext uri="{FF2B5EF4-FFF2-40B4-BE49-F238E27FC236}">
                <a16:creationId xmlns:a16="http://schemas.microsoft.com/office/drawing/2014/main" id="{C4C51380-D9BE-4B3D-8C27-7A20562FDE09}"/>
              </a:ext>
              <a:ext uri="{C183D7F6-B498-43B3-948B-1728B52AA6E4}">
                <adec:decorative xmlns:adec="http://schemas.microsoft.com/office/drawing/2017/decorative" val="1"/>
              </a:ext>
            </a:extLst>
          </p:cNvPr>
          <p:cNvPicPr>
            <a:picLocks/>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 y="3551499"/>
            <a:ext cx="8686800" cy="197985"/>
          </a:xfrm>
          <a:prstGeom prst="rect">
            <a:avLst/>
          </a:prstGeom>
        </p:spPr>
      </p:pic>
      <p:pic>
        <p:nvPicPr>
          <p:cNvPr id="10" name="Picture 9">
            <a:extLst>
              <a:ext uri="{FF2B5EF4-FFF2-40B4-BE49-F238E27FC236}">
                <a16:creationId xmlns:a16="http://schemas.microsoft.com/office/drawing/2014/main" id="{2BE02F47-07AB-4C74-863B-65A4C87712EA}"/>
              </a:ext>
              <a:ext uri="{C183D7F6-B498-43B3-948B-1728B52AA6E4}">
                <adec:decorative xmlns:adec="http://schemas.microsoft.com/office/drawing/2017/decorative" val="1"/>
              </a:ext>
            </a:extLst>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0" y="6319515"/>
            <a:ext cx="12192000" cy="538485"/>
          </a:xfrm>
          <a:prstGeom prst="rect">
            <a:avLst/>
          </a:prstGeom>
        </p:spPr>
      </p:pic>
      <p:pic>
        <p:nvPicPr>
          <p:cNvPr id="12" name="Graphic 11">
            <a:extLst>
              <a:ext uri="{FF2B5EF4-FFF2-40B4-BE49-F238E27FC236}">
                <a16:creationId xmlns:a16="http://schemas.microsoft.com/office/drawing/2014/main" id="{1C019159-9891-4390-B53D-7ABDF539BF5D}"/>
              </a:ext>
              <a:ext uri="{C183D7F6-B498-43B3-948B-1728B52AA6E4}">
                <adec:decorative xmlns:adec="http://schemas.microsoft.com/office/drawing/2017/decorative" val="1"/>
              </a:ext>
            </a:extLst>
          </p:cNvPr>
          <p:cNvPicPr>
            <a:picLocks noChangeAspect="1"/>
          </p:cNvPicPr>
          <p:nvPr userDrawn="1"/>
        </p:nvPicPr>
        <p:blipFill>
          <a:blip r:embed="rId5" cstate="print">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9003206" y="2198006"/>
            <a:ext cx="2960194" cy="2387601"/>
          </a:xfrm>
          <a:prstGeom prst="rect">
            <a:avLst/>
          </a:prstGeom>
        </p:spPr>
      </p:pic>
    </p:spTree>
    <p:extLst>
      <p:ext uri="{BB962C8B-B14F-4D97-AF65-F5344CB8AC3E}">
        <p14:creationId xmlns:p14="http://schemas.microsoft.com/office/powerpoint/2010/main" val="6182220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45E539-CBE8-49BE-ACB6-82667D1BEF71}"/>
              </a:ext>
            </a:extLst>
          </p:cNvPr>
          <p:cNvSpPr>
            <a:spLocks noGrp="1"/>
          </p:cNvSpPr>
          <p:nvPr>
            <p:ph type="title" hasCustomPrompt="1"/>
          </p:nvPr>
        </p:nvSpPr>
        <p:spPr/>
        <p:txBody>
          <a:bodyPr/>
          <a:lstStyle>
            <a:lvl1pPr>
              <a:defRPr/>
            </a:lvl1pPr>
          </a:lstStyle>
          <a:p>
            <a:r>
              <a:rPr lang="fr-CA" noProof="0" dirty="0"/>
              <a:t>Titre de la page</a:t>
            </a:r>
          </a:p>
        </p:txBody>
      </p:sp>
      <p:sp>
        <p:nvSpPr>
          <p:cNvPr id="3" name="Content Placeholder 2">
            <a:extLst>
              <a:ext uri="{FF2B5EF4-FFF2-40B4-BE49-F238E27FC236}">
                <a16:creationId xmlns:a16="http://schemas.microsoft.com/office/drawing/2014/main" id="{49313BCC-9A51-4917-BC07-7D61FBA0D363}"/>
              </a:ext>
            </a:extLst>
          </p:cNvPr>
          <p:cNvSpPr>
            <a:spLocks noGrp="1"/>
          </p:cNvSpPr>
          <p:nvPr>
            <p:ph idx="1" hasCustomPrompt="1"/>
          </p:nvPr>
        </p:nvSpPr>
        <p:spPr>
          <a:xfrm>
            <a:off x="731519" y="1574799"/>
            <a:ext cx="10704280" cy="4800601"/>
          </a:xfrm>
        </p:spPr>
        <p:txBody>
          <a:bodyPr/>
          <a:lstStyle>
            <a:lvl1pPr>
              <a:defRPr/>
            </a:lvl1pPr>
            <a:lvl2pPr>
              <a:defRPr/>
            </a:lvl2pPr>
            <a:lvl3pPr>
              <a:defRPr/>
            </a:lvl3pPr>
            <a:lvl4pPr>
              <a:defRPr/>
            </a:lvl4pPr>
            <a:lvl5pPr>
              <a:defRPr/>
            </a:lvl5pPr>
          </a:lstStyle>
          <a:p>
            <a:pPr lvl="0"/>
            <a:r>
              <a:rPr lang="fr-CA" noProof="0" dirty="0"/>
              <a:t>Niveau #1</a:t>
            </a:r>
          </a:p>
          <a:p>
            <a:pPr lvl="1"/>
            <a:r>
              <a:rPr lang="fr-CA" noProof="0" dirty="0"/>
              <a:t>Niveau #2</a:t>
            </a:r>
          </a:p>
          <a:p>
            <a:pPr lvl="2"/>
            <a:r>
              <a:rPr lang="fr-CA" noProof="0" dirty="0"/>
              <a:t>Niveau #3</a:t>
            </a:r>
          </a:p>
          <a:p>
            <a:pPr lvl="3"/>
            <a:r>
              <a:rPr lang="fr-CA" noProof="0" dirty="0"/>
              <a:t>Niveau #4</a:t>
            </a:r>
          </a:p>
          <a:p>
            <a:pPr lvl="4"/>
            <a:r>
              <a:rPr lang="fr-CA" noProof="0" dirty="0"/>
              <a:t>Niveau #5</a:t>
            </a:r>
          </a:p>
        </p:txBody>
      </p:sp>
      <p:sp>
        <p:nvSpPr>
          <p:cNvPr id="5" name="Slide Number Placeholder 5">
            <a:extLst>
              <a:ext uri="{FF2B5EF4-FFF2-40B4-BE49-F238E27FC236}">
                <a16:creationId xmlns:a16="http://schemas.microsoft.com/office/drawing/2014/main" id="{AACA756D-25FC-476D-8D30-1E988C455098}"/>
              </a:ext>
            </a:extLst>
          </p:cNvPr>
          <p:cNvSpPr>
            <a:spLocks noGrp="1"/>
          </p:cNvSpPr>
          <p:nvPr>
            <p:ph type="sldNum" sz="quarter" idx="4"/>
          </p:nvPr>
        </p:nvSpPr>
        <p:spPr>
          <a:xfrm>
            <a:off x="10944522" y="6516609"/>
            <a:ext cx="491278" cy="197985"/>
          </a:xfrm>
          <a:prstGeom prst="rect">
            <a:avLst/>
          </a:prstGeom>
        </p:spPr>
        <p:txBody>
          <a:bodyPr vert="horz" lIns="0" tIns="0" rIns="0" bIns="0" rtlCol="0" anchor="t" anchorCtr="0"/>
          <a:lstStyle>
            <a:lvl1pPr algn="r">
              <a:defRPr sz="1200">
                <a:solidFill>
                  <a:schemeClr val="tx1">
                    <a:tint val="75000"/>
                  </a:schemeClr>
                </a:solidFill>
              </a:defRPr>
            </a:lvl1pPr>
          </a:lstStyle>
          <a:p>
            <a:fld id="{531354F2-37F9-47D6-A1B0-F133C541D4C6}" type="slidenum">
              <a:rPr lang="en-CA" smtClean="0"/>
              <a:t>‹#›</a:t>
            </a:fld>
            <a:endParaRPr lang="en-CA" dirty="0"/>
          </a:p>
        </p:txBody>
      </p:sp>
      <p:pic>
        <p:nvPicPr>
          <p:cNvPr id="6" name="Graphic 12">
            <a:extLst>
              <a:ext uri="{FF2B5EF4-FFF2-40B4-BE49-F238E27FC236}">
                <a16:creationId xmlns:a16="http://schemas.microsoft.com/office/drawing/2014/main" id="{1CD95DBA-DF9C-4488-BDA1-49F007585F65}"/>
              </a:ext>
            </a:extLst>
          </p:cNvPr>
          <p:cNvPicPr>
            <a:picLocks/>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0" y="1168902"/>
            <a:ext cx="10789920" cy="197985"/>
          </a:xfrm>
          <a:prstGeom prst="rect">
            <a:avLst/>
          </a:prstGeom>
        </p:spPr>
      </p:pic>
    </p:spTree>
    <p:extLst>
      <p:ext uri="{BB962C8B-B14F-4D97-AF65-F5344CB8AC3E}">
        <p14:creationId xmlns:p14="http://schemas.microsoft.com/office/powerpoint/2010/main" val="1462479639"/>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67127B-59BB-4B00-9BF6-97D4F56261A3}"/>
              </a:ext>
            </a:extLst>
          </p:cNvPr>
          <p:cNvSpPr>
            <a:spLocks noGrp="1"/>
          </p:cNvSpPr>
          <p:nvPr>
            <p:ph type="title" hasCustomPrompt="1"/>
          </p:nvPr>
        </p:nvSpPr>
        <p:spPr/>
        <p:txBody>
          <a:bodyPr/>
          <a:lstStyle>
            <a:lvl1pPr>
              <a:defRPr>
                <a:solidFill>
                  <a:schemeClr val="tx1"/>
                </a:solidFill>
              </a:defRPr>
            </a:lvl1pPr>
          </a:lstStyle>
          <a:p>
            <a:r>
              <a:rPr lang="fr-CA" noProof="0"/>
              <a:t>Titre</a:t>
            </a:r>
          </a:p>
        </p:txBody>
      </p:sp>
      <p:sp>
        <p:nvSpPr>
          <p:cNvPr id="3" name="Content Placeholder 2">
            <a:extLst>
              <a:ext uri="{FF2B5EF4-FFF2-40B4-BE49-F238E27FC236}">
                <a16:creationId xmlns:a16="http://schemas.microsoft.com/office/drawing/2014/main" id="{F99F10A1-6836-402E-91C6-C687094CD3A6}"/>
              </a:ext>
            </a:extLst>
          </p:cNvPr>
          <p:cNvSpPr>
            <a:spLocks noGrp="1"/>
          </p:cNvSpPr>
          <p:nvPr>
            <p:ph sz="half" idx="1" hasCustomPrompt="1"/>
          </p:nvPr>
        </p:nvSpPr>
        <p:spPr>
          <a:xfrm>
            <a:off x="731519" y="1371600"/>
            <a:ext cx="5266944" cy="4754880"/>
          </a:xfrm>
        </p:spPr>
        <p:txBody>
          <a:bodyPr/>
          <a:lstStyle>
            <a:lvl1pPr marL="361950" indent="-361950">
              <a:buFont typeface="Arial" panose="020B0604020202020204" pitchFamily="34" charset="0"/>
              <a:buChar char="•"/>
              <a:defRPr>
                <a:solidFill>
                  <a:schemeClr val="tx1"/>
                </a:solidFill>
              </a:defRPr>
            </a:lvl1pPr>
            <a:lvl2pPr marL="714375" indent="-371475">
              <a:buFont typeface="Arial" panose="020B0604020202020204" pitchFamily="34" charset="0"/>
              <a:buChar char="•"/>
              <a:defRPr>
                <a:solidFill>
                  <a:schemeClr val="tx1"/>
                </a:solidFill>
              </a:defRPr>
            </a:lvl2pPr>
            <a:lvl3pPr marL="990600" indent="-304800">
              <a:buFont typeface="Arial" panose="020B0604020202020204" pitchFamily="34" charset="0"/>
              <a:buChar char="•"/>
              <a:defRPr>
                <a:solidFill>
                  <a:schemeClr val="tx1"/>
                </a:solidFill>
              </a:defRPr>
            </a:lvl3pPr>
            <a:lvl4pPr marL="1343025" indent="-314325">
              <a:buFont typeface="Arial" panose="020B0604020202020204" pitchFamily="34" charset="0"/>
              <a:buChar char="•"/>
              <a:defRPr>
                <a:solidFill>
                  <a:schemeClr val="tx1"/>
                </a:solidFill>
              </a:defRPr>
            </a:lvl4pPr>
            <a:lvl5pPr marL="1619250" indent="-247650">
              <a:buFont typeface="Arial" panose="020B0604020202020204" pitchFamily="34" charset="0"/>
              <a:buChar char="•"/>
              <a:defRPr>
                <a:solidFill>
                  <a:schemeClr val="tx1"/>
                </a:solidFill>
              </a:defRPr>
            </a:lvl5pPr>
          </a:lstStyle>
          <a:p>
            <a:pPr lvl="0"/>
            <a:r>
              <a:rPr lang="fr-CA" noProof="0" dirty="0"/>
              <a:t>Niveau #1</a:t>
            </a:r>
          </a:p>
          <a:p>
            <a:pPr lvl="1"/>
            <a:r>
              <a:rPr lang="fr-CA" noProof="0" dirty="0"/>
              <a:t>Niveau #2</a:t>
            </a:r>
          </a:p>
          <a:p>
            <a:pPr lvl="2"/>
            <a:r>
              <a:rPr lang="fr-CA" noProof="0" dirty="0"/>
              <a:t>Niveau #3</a:t>
            </a:r>
          </a:p>
          <a:p>
            <a:pPr lvl="3"/>
            <a:r>
              <a:rPr lang="fr-CA" noProof="0" dirty="0"/>
              <a:t>Niveau #4</a:t>
            </a:r>
          </a:p>
          <a:p>
            <a:pPr lvl="4"/>
            <a:r>
              <a:rPr lang="fr-CA" noProof="0" dirty="0"/>
              <a:t>Niveau #5</a:t>
            </a:r>
          </a:p>
        </p:txBody>
      </p:sp>
      <p:sp>
        <p:nvSpPr>
          <p:cNvPr id="4" name="Content Placeholder 3">
            <a:extLst>
              <a:ext uri="{FF2B5EF4-FFF2-40B4-BE49-F238E27FC236}">
                <a16:creationId xmlns:a16="http://schemas.microsoft.com/office/drawing/2014/main" id="{DFE167A3-40CF-43DA-A440-A97EF0067D68}"/>
              </a:ext>
            </a:extLst>
          </p:cNvPr>
          <p:cNvSpPr>
            <a:spLocks noGrp="1"/>
          </p:cNvSpPr>
          <p:nvPr>
            <p:ph sz="half" idx="2" hasCustomPrompt="1"/>
          </p:nvPr>
        </p:nvSpPr>
        <p:spPr>
          <a:xfrm>
            <a:off x="6172199" y="1371599"/>
            <a:ext cx="5263599" cy="4754880"/>
          </a:xfrm>
        </p:spPr>
        <p:txBody>
          <a:bodyPr/>
          <a:lstStyle>
            <a:lvl1pPr marL="361950" indent="-361950">
              <a:buFont typeface="Arial" panose="020B0604020202020204" pitchFamily="34" charset="0"/>
              <a:buChar char="•"/>
              <a:defRPr>
                <a:solidFill>
                  <a:schemeClr val="tx1"/>
                </a:solidFill>
              </a:defRPr>
            </a:lvl1pPr>
            <a:lvl2pPr marL="714375" indent="-371475">
              <a:buFont typeface="Arial" panose="020B0604020202020204" pitchFamily="34" charset="0"/>
              <a:buChar char="•"/>
              <a:defRPr>
                <a:solidFill>
                  <a:schemeClr val="tx1"/>
                </a:solidFill>
              </a:defRPr>
            </a:lvl2pPr>
            <a:lvl3pPr marL="990600" indent="-304800">
              <a:buFont typeface="Arial" panose="020B0604020202020204" pitchFamily="34" charset="0"/>
              <a:buChar char="•"/>
              <a:defRPr>
                <a:solidFill>
                  <a:schemeClr val="tx1"/>
                </a:solidFill>
              </a:defRPr>
            </a:lvl3pPr>
            <a:lvl4pPr marL="1343025" indent="-314325">
              <a:buFont typeface="Arial" panose="020B0604020202020204" pitchFamily="34" charset="0"/>
              <a:buChar char="•"/>
              <a:defRPr>
                <a:solidFill>
                  <a:schemeClr val="tx1"/>
                </a:solidFill>
              </a:defRPr>
            </a:lvl4pPr>
            <a:lvl5pPr marL="1619250" indent="-247650">
              <a:buFont typeface="Arial" panose="020B0604020202020204" pitchFamily="34" charset="0"/>
              <a:buChar char="•"/>
              <a:defRPr>
                <a:solidFill>
                  <a:schemeClr val="tx1"/>
                </a:solidFill>
              </a:defRPr>
            </a:lvl5pPr>
          </a:lstStyle>
          <a:p>
            <a:pPr lvl="0"/>
            <a:r>
              <a:rPr lang="fr-CA" noProof="0"/>
              <a:t>Niveau #1</a:t>
            </a:r>
          </a:p>
          <a:p>
            <a:pPr lvl="1"/>
            <a:r>
              <a:rPr lang="fr-CA" noProof="0" dirty="0"/>
              <a:t>Niveau #2</a:t>
            </a:r>
          </a:p>
          <a:p>
            <a:pPr lvl="2"/>
            <a:r>
              <a:rPr lang="fr-CA" noProof="0" dirty="0"/>
              <a:t>Niveau #3</a:t>
            </a:r>
          </a:p>
          <a:p>
            <a:pPr lvl="3"/>
            <a:r>
              <a:rPr lang="fr-CA" noProof="0" dirty="0"/>
              <a:t>Niveau #4</a:t>
            </a:r>
          </a:p>
          <a:p>
            <a:pPr lvl="4"/>
            <a:r>
              <a:rPr lang="fr-CA" noProof="0" dirty="0"/>
              <a:t>Niveau #5</a:t>
            </a:r>
          </a:p>
        </p:txBody>
      </p:sp>
    </p:spTree>
    <p:extLst>
      <p:ext uri="{BB962C8B-B14F-4D97-AF65-F5344CB8AC3E}">
        <p14:creationId xmlns:p14="http://schemas.microsoft.com/office/powerpoint/2010/main" val="2159854023"/>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useBgFill="1">
        <p:nvSpPr>
          <p:cNvPr id="4" name="Rectangle 3">
            <a:extLst>
              <a:ext uri="{FF2B5EF4-FFF2-40B4-BE49-F238E27FC236}">
                <a16:creationId xmlns:a16="http://schemas.microsoft.com/office/drawing/2014/main" id="{6ADB0B8C-3B17-17E7-DDAD-F448AC972E74}"/>
              </a:ext>
              <a:ext uri="{C183D7F6-B498-43B3-948B-1728B52AA6E4}">
                <adec:decorative xmlns:adec="http://schemas.microsoft.com/office/drawing/2017/decorative" val="1"/>
              </a:ext>
            </a:extLst>
          </p:cNvPr>
          <p:cNvSpPr/>
          <p:nvPr userDrawn="1">
            <p:extLst>
              <p:ext uri="{386F3935-93C4-4BCD-93E2-E3B085C9AB24}">
                <p16:designElem xmlns:p16="http://schemas.microsoft.com/office/powerpoint/2015/main" val="1"/>
              </p:ext>
            </p:extLst>
          </p:nvPr>
        </p:nvSpPr>
        <p:spPr bwMode="white">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dirty="0"/>
          </a:p>
        </p:txBody>
      </p:sp>
      <p:sp>
        <p:nvSpPr>
          <p:cNvPr id="9" name="Rectangle 8">
            <a:extLst>
              <a:ext uri="{FF2B5EF4-FFF2-40B4-BE49-F238E27FC236}">
                <a16:creationId xmlns:a16="http://schemas.microsoft.com/office/drawing/2014/main" id="{E056E221-0118-C6A2-93E9-7AF99D999BFA}"/>
              </a:ext>
              <a:ext uri="{C183D7F6-B498-43B3-948B-1728B52AA6E4}">
                <adec:decorative xmlns:adec="http://schemas.microsoft.com/office/drawing/2017/decorative" val="1"/>
              </a:ext>
            </a:extLst>
          </p:cNvPr>
          <p:cNvSpPr/>
          <p:nvPr userDrawn="1">
            <p:extLst>
              <p:ext uri="{386F3935-93C4-4BCD-93E2-E3B085C9AB24}">
                <p16:designElem xmlns:p16="http://schemas.microsoft.com/office/powerpoint/2015/main" val="1"/>
              </p:ext>
            </p:extLst>
          </p:nvPr>
        </p:nvSpPr>
        <p:spPr>
          <a:xfrm>
            <a:off x="0" y="-4"/>
            <a:ext cx="4167268" cy="685800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2245E539-CBE8-49BE-ACB6-82667D1BEF71}"/>
              </a:ext>
            </a:extLst>
          </p:cNvPr>
          <p:cNvSpPr>
            <a:spLocks noGrp="1"/>
          </p:cNvSpPr>
          <p:nvPr>
            <p:ph type="title" hasCustomPrompt="1"/>
          </p:nvPr>
        </p:nvSpPr>
        <p:spPr>
          <a:xfrm>
            <a:off x="406962" y="404664"/>
            <a:ext cx="3600400" cy="3471739"/>
          </a:xfrm>
        </p:spPr>
        <p:txBody>
          <a:bodyPr>
            <a:normAutofit/>
          </a:bodyPr>
          <a:lstStyle>
            <a:lvl1pPr>
              <a:defRPr sz="3600">
                <a:solidFill>
                  <a:schemeClr val="bg1"/>
                </a:solidFill>
              </a:defRPr>
            </a:lvl1pPr>
          </a:lstStyle>
          <a:p>
            <a:r>
              <a:rPr lang="fr-CA" noProof="0" dirty="0"/>
              <a:t>Titre</a:t>
            </a:r>
          </a:p>
        </p:txBody>
      </p:sp>
      <p:sp>
        <p:nvSpPr>
          <p:cNvPr id="3" name="Content Placeholder 2">
            <a:extLst>
              <a:ext uri="{FF2B5EF4-FFF2-40B4-BE49-F238E27FC236}">
                <a16:creationId xmlns:a16="http://schemas.microsoft.com/office/drawing/2014/main" id="{49313BCC-9A51-4917-BC07-7D61FBA0D363}"/>
              </a:ext>
            </a:extLst>
          </p:cNvPr>
          <p:cNvSpPr>
            <a:spLocks noGrp="1"/>
          </p:cNvSpPr>
          <p:nvPr>
            <p:ph idx="1" hasCustomPrompt="1"/>
          </p:nvPr>
        </p:nvSpPr>
        <p:spPr>
          <a:xfrm>
            <a:off x="4430621" y="378989"/>
            <a:ext cx="7443700" cy="5961937"/>
          </a:xfrm>
        </p:spPr>
        <p:txBody>
          <a:bodyPr>
            <a:normAutofit/>
          </a:bodyPr>
          <a:lstStyle>
            <a:lvl1pPr marL="361950" indent="-361950">
              <a:lnSpc>
                <a:spcPct val="100000"/>
              </a:lnSpc>
              <a:buFont typeface="Arial" panose="020B0604020202020204" pitchFamily="34" charset="0"/>
              <a:buChar char="•"/>
              <a:defRPr sz="2000">
                <a:solidFill>
                  <a:schemeClr val="tx1"/>
                </a:solidFill>
              </a:defRPr>
            </a:lvl1pPr>
            <a:lvl2pPr marL="714375" indent="-371475">
              <a:lnSpc>
                <a:spcPct val="100000"/>
              </a:lnSpc>
              <a:buFont typeface="Arial" panose="020B0604020202020204" pitchFamily="34" charset="0"/>
              <a:buChar char="•"/>
              <a:defRPr sz="1800">
                <a:solidFill>
                  <a:schemeClr val="tx1"/>
                </a:solidFill>
              </a:defRPr>
            </a:lvl2pPr>
            <a:lvl3pPr marL="990600" indent="-304800">
              <a:lnSpc>
                <a:spcPct val="100000"/>
              </a:lnSpc>
              <a:buFont typeface="Arial" panose="020B0604020202020204" pitchFamily="34" charset="0"/>
              <a:buChar char="•"/>
              <a:defRPr sz="1600">
                <a:solidFill>
                  <a:schemeClr val="tx1"/>
                </a:solidFill>
              </a:defRPr>
            </a:lvl3pPr>
            <a:lvl4pPr marL="1343025" indent="-314325">
              <a:lnSpc>
                <a:spcPct val="100000"/>
              </a:lnSpc>
              <a:buFont typeface="Arial" panose="020B0604020202020204" pitchFamily="34" charset="0"/>
              <a:buChar char="•"/>
              <a:defRPr sz="1400">
                <a:solidFill>
                  <a:schemeClr val="tx1"/>
                </a:solidFill>
              </a:defRPr>
            </a:lvl4pPr>
            <a:lvl5pPr marL="1619250" indent="-247650">
              <a:lnSpc>
                <a:spcPct val="100000"/>
              </a:lnSpc>
              <a:buFont typeface="Arial" panose="020B0604020202020204" pitchFamily="34" charset="0"/>
              <a:buChar char="•"/>
              <a:defRPr sz="1400">
                <a:solidFill>
                  <a:schemeClr val="tx1"/>
                </a:solidFill>
              </a:defRPr>
            </a:lvl5pPr>
          </a:lstStyle>
          <a:p>
            <a:pPr lvl="0"/>
            <a:r>
              <a:rPr lang="fr-CA" noProof="0" dirty="0"/>
              <a:t>Niveau #1</a:t>
            </a:r>
          </a:p>
          <a:p>
            <a:pPr lvl="1"/>
            <a:r>
              <a:rPr lang="fr-CA" noProof="0" dirty="0"/>
              <a:t>Niveau #2</a:t>
            </a:r>
          </a:p>
          <a:p>
            <a:pPr lvl="2"/>
            <a:r>
              <a:rPr lang="fr-CA" noProof="0" dirty="0"/>
              <a:t>Niveau #3</a:t>
            </a:r>
          </a:p>
          <a:p>
            <a:pPr lvl="3"/>
            <a:r>
              <a:rPr lang="fr-CA" noProof="0" dirty="0"/>
              <a:t>Niveau #4</a:t>
            </a:r>
          </a:p>
          <a:p>
            <a:pPr lvl="4"/>
            <a:r>
              <a:rPr lang="fr-CA" noProof="0" dirty="0"/>
              <a:t>Niveau #5</a:t>
            </a:r>
          </a:p>
        </p:txBody>
      </p:sp>
      <p:sp>
        <p:nvSpPr>
          <p:cNvPr id="11" name="TextBox 10">
            <a:extLst>
              <a:ext uri="{FF2B5EF4-FFF2-40B4-BE49-F238E27FC236}">
                <a16:creationId xmlns:a16="http://schemas.microsoft.com/office/drawing/2014/main" id="{9D071CCF-E426-3D17-414B-1DABB2FE0CB5}"/>
              </a:ext>
            </a:extLst>
          </p:cNvPr>
          <p:cNvSpPr txBox="1"/>
          <p:nvPr userDrawn="1"/>
        </p:nvSpPr>
        <p:spPr>
          <a:xfrm>
            <a:off x="10056440" y="6309320"/>
            <a:ext cx="1872208" cy="307777"/>
          </a:xfrm>
          <a:prstGeom prst="rect">
            <a:avLst/>
          </a:prstGeom>
          <a:noFill/>
        </p:spPr>
        <p:txBody>
          <a:bodyPr wrap="square" rtlCol="0">
            <a:spAutoFit/>
          </a:bodyPr>
          <a:lstStyle/>
          <a:p>
            <a:pPr algn="r"/>
            <a:r>
              <a:rPr lang="fr-CA" sz="1400" noProof="0" dirty="0">
                <a:latin typeface="+mn-lt"/>
              </a:rPr>
              <a:t>Diapo </a:t>
            </a:r>
            <a:fld id="{B1EDB70B-59B9-438F-82C0-82912E918F69}" type="slidenum">
              <a:rPr lang="fr-CA" sz="1400" noProof="0" smtClean="0">
                <a:latin typeface="+mn-lt"/>
              </a:rPr>
              <a:t>‹#›</a:t>
            </a:fld>
            <a:r>
              <a:rPr lang="fr-CA" sz="1400" noProof="0" dirty="0">
                <a:latin typeface="+mn-lt"/>
              </a:rPr>
              <a:t> de 27</a:t>
            </a:r>
          </a:p>
        </p:txBody>
      </p:sp>
    </p:spTree>
    <p:extLst>
      <p:ext uri="{BB962C8B-B14F-4D97-AF65-F5344CB8AC3E}">
        <p14:creationId xmlns:p14="http://schemas.microsoft.com/office/powerpoint/2010/main" val="3703676902"/>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Title and Content+intro">
    <p:spTree>
      <p:nvGrpSpPr>
        <p:cNvPr id="1" name=""/>
        <p:cNvGrpSpPr/>
        <p:nvPr/>
      </p:nvGrpSpPr>
      <p:grpSpPr>
        <a:xfrm>
          <a:off x="0" y="0"/>
          <a:ext cx="0" cy="0"/>
          <a:chOff x="0" y="0"/>
          <a:chExt cx="0" cy="0"/>
        </a:xfrm>
      </p:grpSpPr>
      <p:sp useBgFill="1">
        <p:nvSpPr>
          <p:cNvPr id="4" name="Rectangle 3">
            <a:extLst>
              <a:ext uri="{FF2B5EF4-FFF2-40B4-BE49-F238E27FC236}">
                <a16:creationId xmlns:a16="http://schemas.microsoft.com/office/drawing/2014/main" id="{6ADB0B8C-3B17-17E7-DDAD-F448AC972E74}"/>
              </a:ext>
              <a:ext uri="{C183D7F6-B498-43B3-948B-1728B52AA6E4}">
                <adec:decorative xmlns:adec="http://schemas.microsoft.com/office/drawing/2017/decorative" val="1"/>
              </a:ext>
            </a:extLst>
          </p:cNvPr>
          <p:cNvSpPr/>
          <p:nvPr userDrawn="1">
            <p:extLst>
              <p:ext uri="{386F3935-93C4-4BCD-93E2-E3B085C9AB24}">
                <p16:designElem xmlns:p16="http://schemas.microsoft.com/office/powerpoint/2015/main" val="1"/>
              </p:ext>
            </p:extLst>
          </p:nvPr>
        </p:nvSpPr>
        <p:spPr bwMode="white">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dirty="0"/>
          </a:p>
        </p:txBody>
      </p:sp>
      <p:sp>
        <p:nvSpPr>
          <p:cNvPr id="9" name="Rectangle 8">
            <a:extLst>
              <a:ext uri="{FF2B5EF4-FFF2-40B4-BE49-F238E27FC236}">
                <a16:creationId xmlns:a16="http://schemas.microsoft.com/office/drawing/2014/main" id="{E056E221-0118-C6A2-93E9-7AF99D999BFA}"/>
              </a:ext>
              <a:ext uri="{C183D7F6-B498-43B3-948B-1728B52AA6E4}">
                <adec:decorative xmlns:adec="http://schemas.microsoft.com/office/drawing/2017/decorative" val="1"/>
              </a:ext>
            </a:extLst>
          </p:cNvPr>
          <p:cNvSpPr/>
          <p:nvPr userDrawn="1">
            <p:extLst>
              <p:ext uri="{386F3935-93C4-4BCD-93E2-E3B085C9AB24}">
                <p16:designElem xmlns:p16="http://schemas.microsoft.com/office/powerpoint/2015/main" val="1"/>
              </p:ext>
            </p:extLst>
          </p:nvPr>
        </p:nvSpPr>
        <p:spPr>
          <a:xfrm>
            <a:off x="0" y="-4"/>
            <a:ext cx="4167268" cy="685800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2245E539-CBE8-49BE-ACB6-82667D1BEF71}"/>
              </a:ext>
            </a:extLst>
          </p:cNvPr>
          <p:cNvSpPr>
            <a:spLocks noGrp="1"/>
          </p:cNvSpPr>
          <p:nvPr>
            <p:ph type="title" hasCustomPrompt="1"/>
          </p:nvPr>
        </p:nvSpPr>
        <p:spPr>
          <a:xfrm>
            <a:off x="406962" y="404664"/>
            <a:ext cx="3600400" cy="1541831"/>
          </a:xfrm>
        </p:spPr>
        <p:txBody>
          <a:bodyPr anchor="ctr">
            <a:normAutofit/>
          </a:bodyPr>
          <a:lstStyle>
            <a:lvl1pPr>
              <a:defRPr sz="3600">
                <a:solidFill>
                  <a:schemeClr val="bg1"/>
                </a:solidFill>
              </a:defRPr>
            </a:lvl1pPr>
          </a:lstStyle>
          <a:p>
            <a:r>
              <a:rPr lang="fr-CA" noProof="0" dirty="0"/>
              <a:t>Titre</a:t>
            </a:r>
          </a:p>
        </p:txBody>
      </p:sp>
      <p:sp>
        <p:nvSpPr>
          <p:cNvPr id="3" name="Content Placeholder 2">
            <a:extLst>
              <a:ext uri="{FF2B5EF4-FFF2-40B4-BE49-F238E27FC236}">
                <a16:creationId xmlns:a16="http://schemas.microsoft.com/office/drawing/2014/main" id="{49313BCC-9A51-4917-BC07-7D61FBA0D363}"/>
              </a:ext>
            </a:extLst>
          </p:cNvPr>
          <p:cNvSpPr>
            <a:spLocks noGrp="1"/>
          </p:cNvSpPr>
          <p:nvPr>
            <p:ph idx="1" hasCustomPrompt="1"/>
          </p:nvPr>
        </p:nvSpPr>
        <p:spPr>
          <a:xfrm>
            <a:off x="4430621" y="378989"/>
            <a:ext cx="7424382" cy="5961937"/>
          </a:xfrm>
        </p:spPr>
        <p:txBody>
          <a:bodyPr>
            <a:normAutofit/>
          </a:bodyPr>
          <a:lstStyle>
            <a:lvl1pPr marL="361950" indent="-361950">
              <a:lnSpc>
                <a:spcPct val="100000"/>
              </a:lnSpc>
              <a:buFont typeface="Arial" panose="020B0604020202020204" pitchFamily="34" charset="0"/>
              <a:buChar char="•"/>
              <a:defRPr sz="2000">
                <a:solidFill>
                  <a:schemeClr val="tx1"/>
                </a:solidFill>
              </a:defRPr>
            </a:lvl1pPr>
            <a:lvl2pPr marL="714375" indent="-371475">
              <a:lnSpc>
                <a:spcPct val="100000"/>
              </a:lnSpc>
              <a:buFont typeface="Arial" panose="020B0604020202020204" pitchFamily="34" charset="0"/>
              <a:buChar char="•"/>
              <a:defRPr sz="1800">
                <a:solidFill>
                  <a:schemeClr val="tx1"/>
                </a:solidFill>
              </a:defRPr>
            </a:lvl2pPr>
            <a:lvl3pPr marL="990600" indent="-304800">
              <a:lnSpc>
                <a:spcPct val="100000"/>
              </a:lnSpc>
              <a:buFont typeface="Arial" panose="020B0604020202020204" pitchFamily="34" charset="0"/>
              <a:buChar char="•"/>
              <a:defRPr sz="1600">
                <a:solidFill>
                  <a:schemeClr val="tx1"/>
                </a:solidFill>
              </a:defRPr>
            </a:lvl3pPr>
            <a:lvl4pPr marL="1343025" indent="-314325">
              <a:lnSpc>
                <a:spcPct val="100000"/>
              </a:lnSpc>
              <a:buFont typeface="Arial" panose="020B0604020202020204" pitchFamily="34" charset="0"/>
              <a:buChar char="•"/>
              <a:defRPr sz="1400">
                <a:solidFill>
                  <a:schemeClr val="tx1"/>
                </a:solidFill>
              </a:defRPr>
            </a:lvl4pPr>
            <a:lvl5pPr marL="1619250" indent="-247650">
              <a:lnSpc>
                <a:spcPct val="100000"/>
              </a:lnSpc>
              <a:buFont typeface="Arial" panose="020B0604020202020204" pitchFamily="34" charset="0"/>
              <a:buChar char="•"/>
              <a:defRPr sz="1400">
                <a:solidFill>
                  <a:schemeClr val="tx1"/>
                </a:solidFill>
              </a:defRPr>
            </a:lvl5pPr>
          </a:lstStyle>
          <a:p>
            <a:pPr lvl="0"/>
            <a:r>
              <a:rPr lang="fr-CA" noProof="0" dirty="0"/>
              <a:t>Niveau #1</a:t>
            </a:r>
          </a:p>
          <a:p>
            <a:pPr lvl="1"/>
            <a:r>
              <a:rPr lang="fr-CA" noProof="0" dirty="0"/>
              <a:t>Niveau #2</a:t>
            </a:r>
          </a:p>
          <a:p>
            <a:pPr lvl="2"/>
            <a:r>
              <a:rPr lang="fr-CA" noProof="0" dirty="0"/>
              <a:t>Niveau #3</a:t>
            </a:r>
          </a:p>
          <a:p>
            <a:pPr lvl="3"/>
            <a:r>
              <a:rPr lang="fr-CA" noProof="0" dirty="0"/>
              <a:t>Niveau #4</a:t>
            </a:r>
          </a:p>
          <a:p>
            <a:pPr lvl="4"/>
            <a:r>
              <a:rPr lang="fr-CA" noProof="0" dirty="0"/>
              <a:t>Niveau #5</a:t>
            </a:r>
          </a:p>
        </p:txBody>
      </p:sp>
      <p:sp>
        <p:nvSpPr>
          <p:cNvPr id="11" name="TextBox 10">
            <a:extLst>
              <a:ext uri="{FF2B5EF4-FFF2-40B4-BE49-F238E27FC236}">
                <a16:creationId xmlns:a16="http://schemas.microsoft.com/office/drawing/2014/main" id="{9D071CCF-E426-3D17-414B-1DABB2FE0CB5}"/>
              </a:ext>
            </a:extLst>
          </p:cNvPr>
          <p:cNvSpPr txBox="1"/>
          <p:nvPr userDrawn="1"/>
        </p:nvSpPr>
        <p:spPr>
          <a:xfrm>
            <a:off x="10056440" y="6309320"/>
            <a:ext cx="1872208" cy="307777"/>
          </a:xfrm>
          <a:prstGeom prst="rect">
            <a:avLst/>
          </a:prstGeom>
          <a:noFill/>
        </p:spPr>
        <p:txBody>
          <a:bodyPr wrap="square" rtlCol="0">
            <a:spAutoFit/>
          </a:bodyPr>
          <a:lstStyle/>
          <a:p>
            <a:pPr algn="r"/>
            <a:r>
              <a:rPr lang="fr-CA" sz="1400" noProof="0" dirty="0">
                <a:latin typeface="+mn-lt"/>
              </a:rPr>
              <a:t>Diapo </a:t>
            </a:r>
            <a:fld id="{B1EDB70B-59B9-438F-82C0-82912E918F69}" type="slidenum">
              <a:rPr lang="fr-CA" sz="1400" noProof="0" smtClean="0">
                <a:latin typeface="+mn-lt"/>
              </a:rPr>
              <a:t>‹#›</a:t>
            </a:fld>
            <a:r>
              <a:rPr lang="fr-CA" sz="1400" noProof="0" dirty="0">
                <a:latin typeface="+mn-lt"/>
              </a:rPr>
              <a:t> de 27</a:t>
            </a:r>
          </a:p>
        </p:txBody>
      </p:sp>
      <p:sp>
        <p:nvSpPr>
          <p:cNvPr id="6" name="Text Placeholder 5">
            <a:extLst>
              <a:ext uri="{FF2B5EF4-FFF2-40B4-BE49-F238E27FC236}">
                <a16:creationId xmlns:a16="http://schemas.microsoft.com/office/drawing/2014/main" id="{63FE483F-9A28-7270-1F92-7CE5E447F495}"/>
              </a:ext>
            </a:extLst>
          </p:cNvPr>
          <p:cNvSpPr>
            <a:spLocks noGrp="1"/>
          </p:cNvSpPr>
          <p:nvPr>
            <p:ph type="body" sz="quarter" idx="10" hasCustomPrompt="1"/>
          </p:nvPr>
        </p:nvSpPr>
        <p:spPr>
          <a:xfrm>
            <a:off x="406962" y="1738313"/>
            <a:ext cx="3601476" cy="3467100"/>
          </a:xfrm>
        </p:spPr>
        <p:txBody>
          <a:bodyPr>
            <a:normAutofit/>
          </a:bodyPr>
          <a:lstStyle>
            <a:lvl1pPr marL="0" indent="0">
              <a:buNone/>
              <a:defRPr sz="2000">
                <a:solidFill>
                  <a:srgbClr val="FFFFFF"/>
                </a:solidFill>
              </a:defRPr>
            </a:lvl1pPr>
            <a:lvl2pPr marL="342900" indent="0">
              <a:buNone/>
              <a:defRPr/>
            </a:lvl2pPr>
          </a:lstStyle>
          <a:p>
            <a:pPr lvl="0"/>
            <a:r>
              <a:rPr lang="fr-CA" noProof="0" dirty="0"/>
              <a:t>Sous-titre</a:t>
            </a:r>
          </a:p>
        </p:txBody>
      </p:sp>
    </p:spTree>
    <p:extLst>
      <p:ext uri="{BB962C8B-B14F-4D97-AF65-F5344CB8AC3E}">
        <p14:creationId xmlns:p14="http://schemas.microsoft.com/office/powerpoint/2010/main" val="3982188838"/>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2_Title and Content">
    <p:spTree>
      <p:nvGrpSpPr>
        <p:cNvPr id="1" name=""/>
        <p:cNvGrpSpPr/>
        <p:nvPr/>
      </p:nvGrpSpPr>
      <p:grpSpPr>
        <a:xfrm>
          <a:off x="0" y="0"/>
          <a:ext cx="0" cy="0"/>
          <a:chOff x="0" y="0"/>
          <a:chExt cx="0" cy="0"/>
        </a:xfrm>
      </p:grpSpPr>
      <p:sp useBgFill="1">
        <p:nvSpPr>
          <p:cNvPr id="4" name="Rectangle 3">
            <a:extLst>
              <a:ext uri="{FF2B5EF4-FFF2-40B4-BE49-F238E27FC236}">
                <a16:creationId xmlns:a16="http://schemas.microsoft.com/office/drawing/2014/main" id="{6ADB0B8C-3B17-17E7-DDAD-F448AC972E74}"/>
              </a:ext>
              <a:ext uri="{C183D7F6-B498-43B3-948B-1728B52AA6E4}">
                <adec:decorative xmlns:adec="http://schemas.microsoft.com/office/drawing/2017/decorative" val="1"/>
              </a:ext>
            </a:extLst>
          </p:cNvPr>
          <p:cNvSpPr/>
          <p:nvPr userDrawn="1">
            <p:extLst>
              <p:ext uri="{386F3935-93C4-4BCD-93E2-E3B085C9AB24}">
                <p16:designElem xmlns:p16="http://schemas.microsoft.com/office/powerpoint/2015/main" val="1"/>
              </p:ext>
            </p:extLst>
          </p:nvPr>
        </p:nvSpPr>
        <p:spPr bwMode="white">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dirty="0"/>
          </a:p>
        </p:txBody>
      </p:sp>
      <p:sp>
        <p:nvSpPr>
          <p:cNvPr id="12" name="Arc 11">
            <a:extLst>
              <a:ext uri="{FF2B5EF4-FFF2-40B4-BE49-F238E27FC236}">
                <a16:creationId xmlns:a16="http://schemas.microsoft.com/office/drawing/2014/main" id="{6475181E-D6C0-3761-71AC-33479420D713}"/>
              </a:ext>
              <a:ext uri="{C183D7F6-B498-43B3-948B-1728B52AA6E4}">
                <adec:decorative xmlns:adec="http://schemas.microsoft.com/office/drawing/2017/decorative" val="1"/>
              </a:ext>
            </a:extLst>
          </p:cNvPr>
          <p:cNvSpPr/>
          <p:nvPr userDrawn="1">
            <p:extLst>
              <p:ext uri="{386F3935-93C4-4BCD-93E2-E3B085C9AB24}">
                <p16:designElem xmlns:p16="http://schemas.microsoft.com/office/powerpoint/2015/main" val="1"/>
              </p:ext>
            </p:extLst>
          </p:nvPr>
        </p:nvSpPr>
        <p:spPr>
          <a:xfrm>
            <a:off x="4602050" y="650160"/>
            <a:ext cx="2987899" cy="2987899"/>
          </a:xfrm>
          <a:prstGeom prst="arc">
            <a:avLst>
              <a:gd name="adj1" fmla="val 14441841"/>
              <a:gd name="adj2" fmla="val 0"/>
            </a:avLst>
          </a:prstGeom>
          <a:ln w="127000" cap="rnd">
            <a:solidFill>
              <a:schemeClr val="accent4"/>
            </a:solidFill>
            <a:prstDash val="dash"/>
            <a:miter lim="800000"/>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Calibri" panose="020F0502020204030204"/>
              <a:ea typeface="+mn-ea"/>
              <a:cs typeface="+mn-cs"/>
            </a:endParaRPr>
          </a:p>
        </p:txBody>
      </p:sp>
      <p:sp>
        <p:nvSpPr>
          <p:cNvPr id="13" name="Freeform: Shape 12">
            <a:extLst>
              <a:ext uri="{FF2B5EF4-FFF2-40B4-BE49-F238E27FC236}">
                <a16:creationId xmlns:a16="http://schemas.microsoft.com/office/drawing/2014/main" id="{1CB0F2E9-707E-DC17-AC33-E38FF3EFC2B9}"/>
              </a:ext>
              <a:ext uri="{C183D7F6-B498-43B3-948B-1728B52AA6E4}">
                <adec:decorative xmlns:adec="http://schemas.microsoft.com/office/drawing/2017/decorative" val="1"/>
              </a:ext>
            </a:extLst>
          </p:cNvPr>
          <p:cNvSpPr/>
          <p:nvPr userDrawn="1">
            <p:extLst>
              <p:ext uri="{386F3935-93C4-4BCD-93E2-E3B085C9AB24}">
                <p16:designElem xmlns:p16="http://schemas.microsoft.com/office/powerpoint/2015/main" val="1"/>
              </p:ext>
            </p:extLst>
          </p:nvPr>
        </p:nvSpPr>
        <p:spPr>
          <a:xfrm>
            <a:off x="9519137" y="5486400"/>
            <a:ext cx="2672863" cy="1371600"/>
          </a:xfrm>
          <a:custGeom>
            <a:avLst/>
            <a:gdLst>
              <a:gd name="connsiteX0" fmla="*/ 1721734 w 2672863"/>
              <a:gd name="connsiteY0" fmla="*/ 0 h 1371600"/>
              <a:gd name="connsiteX1" fmla="*/ 2564444 w 2672863"/>
              <a:gd name="connsiteY1" fmla="*/ 213382 h 1371600"/>
              <a:gd name="connsiteX2" fmla="*/ 2672863 w 2672863"/>
              <a:gd name="connsiteY2" fmla="*/ 279248 h 1371600"/>
              <a:gd name="connsiteX3" fmla="*/ 2672863 w 2672863"/>
              <a:gd name="connsiteY3" fmla="*/ 1371600 h 1371600"/>
              <a:gd name="connsiteX4" fmla="*/ 0 w 2672863"/>
              <a:gd name="connsiteY4" fmla="*/ 1371600 h 1371600"/>
              <a:gd name="connsiteX5" fmla="*/ 33268 w 2672863"/>
              <a:gd name="connsiteY5" fmla="*/ 1242216 h 1371600"/>
              <a:gd name="connsiteX6" fmla="*/ 1721734 w 2672863"/>
              <a:gd name="connsiteY6" fmla="*/ 0 h 1371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672863" h="1371600">
                <a:moveTo>
                  <a:pt x="1721734" y="0"/>
                </a:moveTo>
                <a:cubicBezTo>
                  <a:pt x="2026863" y="0"/>
                  <a:pt x="2313937" y="77299"/>
                  <a:pt x="2564444" y="213382"/>
                </a:cubicBezTo>
                <a:lnTo>
                  <a:pt x="2672863" y="279248"/>
                </a:lnTo>
                <a:lnTo>
                  <a:pt x="2672863" y="1371600"/>
                </a:lnTo>
                <a:lnTo>
                  <a:pt x="0" y="1371600"/>
                </a:lnTo>
                <a:lnTo>
                  <a:pt x="33268" y="1242216"/>
                </a:lnTo>
                <a:cubicBezTo>
                  <a:pt x="257110" y="522539"/>
                  <a:pt x="928399" y="0"/>
                  <a:pt x="1721734" y="0"/>
                </a:cubicBezTo>
                <a:close/>
              </a:path>
            </a:pathLst>
          </a:custGeom>
          <a:solidFill>
            <a:srgbClr val="636466"/>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 name="Title 1">
            <a:extLst>
              <a:ext uri="{FF2B5EF4-FFF2-40B4-BE49-F238E27FC236}">
                <a16:creationId xmlns:a16="http://schemas.microsoft.com/office/drawing/2014/main" id="{2245E539-CBE8-49BE-ACB6-82667D1BEF71}"/>
              </a:ext>
            </a:extLst>
          </p:cNvPr>
          <p:cNvSpPr>
            <a:spLocks noGrp="1"/>
          </p:cNvSpPr>
          <p:nvPr>
            <p:ph type="title" hasCustomPrompt="1"/>
          </p:nvPr>
        </p:nvSpPr>
        <p:spPr>
          <a:xfrm>
            <a:off x="407368" y="404664"/>
            <a:ext cx="4670659" cy="1095475"/>
          </a:xfrm>
        </p:spPr>
        <p:txBody>
          <a:bodyPr>
            <a:normAutofit/>
          </a:bodyPr>
          <a:lstStyle>
            <a:lvl1pPr>
              <a:defRPr sz="3600">
                <a:solidFill>
                  <a:schemeClr val="tx1"/>
                </a:solidFill>
              </a:defRPr>
            </a:lvl1pPr>
          </a:lstStyle>
          <a:p>
            <a:r>
              <a:rPr lang="fr-CA" noProof="0" dirty="0"/>
              <a:t>Titre</a:t>
            </a:r>
          </a:p>
        </p:txBody>
      </p:sp>
      <p:sp>
        <p:nvSpPr>
          <p:cNvPr id="3" name="Content Placeholder 2">
            <a:extLst>
              <a:ext uri="{FF2B5EF4-FFF2-40B4-BE49-F238E27FC236}">
                <a16:creationId xmlns:a16="http://schemas.microsoft.com/office/drawing/2014/main" id="{49313BCC-9A51-4917-BC07-7D61FBA0D363}"/>
              </a:ext>
            </a:extLst>
          </p:cNvPr>
          <p:cNvSpPr>
            <a:spLocks noGrp="1"/>
          </p:cNvSpPr>
          <p:nvPr>
            <p:ph idx="1" hasCustomPrompt="1"/>
          </p:nvPr>
        </p:nvSpPr>
        <p:spPr>
          <a:xfrm>
            <a:off x="407367" y="1586058"/>
            <a:ext cx="5400601" cy="4754867"/>
          </a:xfrm>
        </p:spPr>
        <p:txBody>
          <a:bodyPr>
            <a:normAutofit/>
          </a:bodyPr>
          <a:lstStyle>
            <a:lvl1pPr marL="361950" indent="-361950">
              <a:lnSpc>
                <a:spcPct val="100000"/>
              </a:lnSpc>
              <a:buFont typeface="Arial" panose="020B0604020202020204" pitchFamily="34" charset="0"/>
              <a:buChar char="•"/>
              <a:defRPr sz="2000">
                <a:solidFill>
                  <a:schemeClr val="tx1"/>
                </a:solidFill>
              </a:defRPr>
            </a:lvl1pPr>
            <a:lvl2pPr marL="714375" indent="-371475">
              <a:lnSpc>
                <a:spcPct val="100000"/>
              </a:lnSpc>
              <a:buFont typeface="Arial" panose="020B0604020202020204" pitchFamily="34" charset="0"/>
              <a:buChar char="•"/>
              <a:defRPr sz="1800">
                <a:solidFill>
                  <a:schemeClr val="tx1"/>
                </a:solidFill>
              </a:defRPr>
            </a:lvl2pPr>
            <a:lvl3pPr marL="990600" indent="-304800">
              <a:lnSpc>
                <a:spcPct val="100000"/>
              </a:lnSpc>
              <a:buFont typeface="Arial" panose="020B0604020202020204" pitchFamily="34" charset="0"/>
              <a:buChar char="•"/>
              <a:defRPr sz="1600">
                <a:solidFill>
                  <a:schemeClr val="tx1"/>
                </a:solidFill>
              </a:defRPr>
            </a:lvl3pPr>
            <a:lvl4pPr marL="1343025" indent="-314325">
              <a:lnSpc>
                <a:spcPct val="100000"/>
              </a:lnSpc>
              <a:buFont typeface="Arial" panose="020B0604020202020204" pitchFamily="34" charset="0"/>
              <a:buChar char="•"/>
              <a:defRPr sz="1400">
                <a:solidFill>
                  <a:schemeClr val="tx1"/>
                </a:solidFill>
              </a:defRPr>
            </a:lvl4pPr>
            <a:lvl5pPr marL="1619250" indent="-247650">
              <a:lnSpc>
                <a:spcPct val="100000"/>
              </a:lnSpc>
              <a:buFont typeface="Arial" panose="020B0604020202020204" pitchFamily="34" charset="0"/>
              <a:buChar char="•"/>
              <a:defRPr sz="1400">
                <a:solidFill>
                  <a:schemeClr val="tx1"/>
                </a:solidFill>
              </a:defRPr>
            </a:lvl5pPr>
          </a:lstStyle>
          <a:p>
            <a:pPr lvl="0"/>
            <a:r>
              <a:rPr lang="fr-CA" noProof="0" dirty="0"/>
              <a:t>Niveau #1</a:t>
            </a:r>
          </a:p>
          <a:p>
            <a:pPr lvl="1"/>
            <a:r>
              <a:rPr lang="fr-CA" noProof="0" dirty="0"/>
              <a:t>Niveau #2</a:t>
            </a:r>
          </a:p>
          <a:p>
            <a:pPr lvl="2"/>
            <a:r>
              <a:rPr lang="fr-CA" noProof="0" dirty="0"/>
              <a:t>Niveau #3</a:t>
            </a:r>
          </a:p>
          <a:p>
            <a:pPr lvl="3"/>
            <a:r>
              <a:rPr lang="fr-CA" noProof="0" dirty="0"/>
              <a:t>Niveau #4</a:t>
            </a:r>
          </a:p>
          <a:p>
            <a:pPr lvl="4"/>
            <a:r>
              <a:rPr lang="fr-CA" noProof="0" dirty="0"/>
              <a:t>Niveau #5</a:t>
            </a:r>
          </a:p>
        </p:txBody>
      </p:sp>
      <p:sp>
        <p:nvSpPr>
          <p:cNvPr id="11" name="TextBox 10">
            <a:extLst>
              <a:ext uri="{FF2B5EF4-FFF2-40B4-BE49-F238E27FC236}">
                <a16:creationId xmlns:a16="http://schemas.microsoft.com/office/drawing/2014/main" id="{9D071CCF-E426-3D17-414B-1DABB2FE0CB5}"/>
              </a:ext>
            </a:extLst>
          </p:cNvPr>
          <p:cNvSpPr txBox="1"/>
          <p:nvPr userDrawn="1"/>
        </p:nvSpPr>
        <p:spPr>
          <a:xfrm>
            <a:off x="10056440" y="6309320"/>
            <a:ext cx="1872208" cy="307777"/>
          </a:xfrm>
          <a:prstGeom prst="rect">
            <a:avLst/>
          </a:prstGeom>
          <a:noFill/>
        </p:spPr>
        <p:txBody>
          <a:bodyPr wrap="square" rtlCol="0">
            <a:spAutoFit/>
          </a:bodyPr>
          <a:lstStyle/>
          <a:p>
            <a:pPr algn="r"/>
            <a:r>
              <a:rPr lang="fr-CA" sz="1400" noProof="0" dirty="0">
                <a:solidFill>
                  <a:schemeClr val="bg1"/>
                </a:solidFill>
                <a:latin typeface="+mn-lt"/>
              </a:rPr>
              <a:t>Diapo </a:t>
            </a:r>
            <a:fld id="{B1EDB70B-59B9-438F-82C0-82912E918F69}" type="slidenum">
              <a:rPr lang="fr-CA" sz="1400" noProof="0" smtClean="0">
                <a:solidFill>
                  <a:schemeClr val="bg1"/>
                </a:solidFill>
                <a:latin typeface="+mn-lt"/>
              </a:rPr>
              <a:pPr algn="r"/>
              <a:t>‹#›</a:t>
            </a:fld>
            <a:r>
              <a:rPr lang="fr-CA" sz="1400" noProof="0" dirty="0">
                <a:solidFill>
                  <a:schemeClr val="bg1"/>
                </a:solidFill>
                <a:latin typeface="+mn-lt"/>
              </a:rPr>
              <a:t> de 27</a:t>
            </a:r>
          </a:p>
        </p:txBody>
      </p:sp>
      <p:sp>
        <p:nvSpPr>
          <p:cNvPr id="5" name="Content Placeholder 2">
            <a:extLst>
              <a:ext uri="{FF2B5EF4-FFF2-40B4-BE49-F238E27FC236}">
                <a16:creationId xmlns:a16="http://schemas.microsoft.com/office/drawing/2014/main" id="{1670A275-76C9-3BFE-8E55-44F82FAFD57F}"/>
              </a:ext>
            </a:extLst>
          </p:cNvPr>
          <p:cNvSpPr>
            <a:spLocks noGrp="1"/>
          </p:cNvSpPr>
          <p:nvPr>
            <p:ph idx="10" hasCustomPrompt="1"/>
          </p:nvPr>
        </p:nvSpPr>
        <p:spPr>
          <a:xfrm>
            <a:off x="6024978" y="1586057"/>
            <a:ext cx="5400601" cy="4754867"/>
          </a:xfrm>
        </p:spPr>
        <p:txBody>
          <a:bodyPr>
            <a:normAutofit/>
          </a:bodyPr>
          <a:lstStyle>
            <a:lvl1pPr marL="361950" indent="-361950">
              <a:lnSpc>
                <a:spcPct val="100000"/>
              </a:lnSpc>
              <a:buFont typeface="Arial" panose="020B0604020202020204" pitchFamily="34" charset="0"/>
              <a:buChar char="•"/>
              <a:defRPr sz="2000">
                <a:solidFill>
                  <a:schemeClr val="tx1"/>
                </a:solidFill>
              </a:defRPr>
            </a:lvl1pPr>
            <a:lvl2pPr marL="714375" indent="-371475">
              <a:lnSpc>
                <a:spcPct val="100000"/>
              </a:lnSpc>
              <a:buFont typeface="Arial" panose="020B0604020202020204" pitchFamily="34" charset="0"/>
              <a:buChar char="•"/>
              <a:defRPr sz="1800">
                <a:solidFill>
                  <a:schemeClr val="tx1"/>
                </a:solidFill>
              </a:defRPr>
            </a:lvl2pPr>
            <a:lvl3pPr marL="990600" indent="-304800">
              <a:lnSpc>
                <a:spcPct val="100000"/>
              </a:lnSpc>
              <a:buFont typeface="Arial" panose="020B0604020202020204" pitchFamily="34" charset="0"/>
              <a:buChar char="•"/>
              <a:defRPr sz="1600">
                <a:solidFill>
                  <a:schemeClr val="tx1"/>
                </a:solidFill>
              </a:defRPr>
            </a:lvl3pPr>
            <a:lvl4pPr marL="1343025" indent="-314325">
              <a:lnSpc>
                <a:spcPct val="100000"/>
              </a:lnSpc>
              <a:buFont typeface="Arial" panose="020B0604020202020204" pitchFamily="34" charset="0"/>
              <a:buChar char="•"/>
              <a:defRPr sz="1400">
                <a:solidFill>
                  <a:schemeClr val="tx1"/>
                </a:solidFill>
              </a:defRPr>
            </a:lvl4pPr>
            <a:lvl5pPr marL="1619250" indent="-247650">
              <a:lnSpc>
                <a:spcPct val="100000"/>
              </a:lnSpc>
              <a:buFont typeface="Arial" panose="020B0604020202020204" pitchFamily="34" charset="0"/>
              <a:buChar char="•"/>
              <a:defRPr sz="1400">
                <a:solidFill>
                  <a:schemeClr val="tx1"/>
                </a:solidFill>
              </a:defRPr>
            </a:lvl5pPr>
          </a:lstStyle>
          <a:p>
            <a:pPr lvl="0"/>
            <a:r>
              <a:rPr lang="fr-CA" noProof="0" dirty="0"/>
              <a:t>Niveau #1</a:t>
            </a:r>
          </a:p>
          <a:p>
            <a:pPr lvl="1"/>
            <a:r>
              <a:rPr lang="fr-CA" noProof="0" dirty="0"/>
              <a:t>Niveau #2</a:t>
            </a:r>
          </a:p>
          <a:p>
            <a:pPr lvl="2"/>
            <a:r>
              <a:rPr lang="fr-CA" noProof="0" dirty="0"/>
              <a:t>Niveau #3</a:t>
            </a:r>
          </a:p>
          <a:p>
            <a:pPr lvl="3"/>
            <a:r>
              <a:rPr lang="fr-CA" noProof="0" dirty="0"/>
              <a:t>Niveau #4</a:t>
            </a:r>
          </a:p>
          <a:p>
            <a:pPr lvl="4"/>
            <a:r>
              <a:rPr lang="fr-CA" noProof="0" dirty="0"/>
              <a:t>Niveau #5</a:t>
            </a:r>
          </a:p>
        </p:txBody>
      </p:sp>
    </p:spTree>
    <p:extLst>
      <p:ext uri="{BB962C8B-B14F-4D97-AF65-F5344CB8AC3E}">
        <p14:creationId xmlns:p14="http://schemas.microsoft.com/office/powerpoint/2010/main" val="2080641196"/>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useBgFill="1">
        <p:nvSpPr>
          <p:cNvPr id="4" name="Rectangle 3">
            <a:extLst>
              <a:ext uri="{FF2B5EF4-FFF2-40B4-BE49-F238E27FC236}">
                <a16:creationId xmlns:a16="http://schemas.microsoft.com/office/drawing/2014/main" id="{6ADB0B8C-3B17-17E7-DDAD-F448AC972E74}"/>
              </a:ext>
              <a:ext uri="{C183D7F6-B498-43B3-948B-1728B52AA6E4}">
                <adec:decorative xmlns:adec="http://schemas.microsoft.com/office/drawing/2017/decorative" val="1"/>
              </a:ext>
            </a:extLst>
          </p:cNvPr>
          <p:cNvSpPr/>
          <p:nvPr userDrawn="1">
            <p:extLst>
              <p:ext uri="{386F3935-93C4-4BCD-93E2-E3B085C9AB24}">
                <p16:designElem xmlns:p16="http://schemas.microsoft.com/office/powerpoint/2015/main" val="1"/>
              </p:ext>
            </p:extLst>
          </p:nvPr>
        </p:nvSpPr>
        <p:spPr bwMode="white">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dirty="0"/>
          </a:p>
        </p:txBody>
      </p:sp>
      <p:sp>
        <p:nvSpPr>
          <p:cNvPr id="2" name="Title 1">
            <a:extLst>
              <a:ext uri="{FF2B5EF4-FFF2-40B4-BE49-F238E27FC236}">
                <a16:creationId xmlns:a16="http://schemas.microsoft.com/office/drawing/2014/main" id="{2245E539-CBE8-49BE-ACB6-82667D1BEF71}"/>
              </a:ext>
            </a:extLst>
          </p:cNvPr>
          <p:cNvSpPr>
            <a:spLocks noGrp="1"/>
          </p:cNvSpPr>
          <p:nvPr>
            <p:ph type="title" hasCustomPrompt="1"/>
          </p:nvPr>
        </p:nvSpPr>
        <p:spPr>
          <a:xfrm>
            <a:off x="407367" y="378989"/>
            <a:ext cx="10701785" cy="529732"/>
          </a:xfrm>
        </p:spPr>
        <p:txBody>
          <a:bodyPr>
            <a:normAutofit/>
          </a:bodyPr>
          <a:lstStyle>
            <a:lvl1pPr>
              <a:defRPr sz="3600">
                <a:solidFill>
                  <a:schemeClr val="tx1"/>
                </a:solidFill>
              </a:defRPr>
            </a:lvl1pPr>
          </a:lstStyle>
          <a:p>
            <a:r>
              <a:rPr lang="fr-CA" noProof="0" dirty="0"/>
              <a:t>Titre</a:t>
            </a:r>
          </a:p>
        </p:txBody>
      </p:sp>
      <p:sp>
        <p:nvSpPr>
          <p:cNvPr id="3" name="Content Placeholder 2">
            <a:extLst>
              <a:ext uri="{FF2B5EF4-FFF2-40B4-BE49-F238E27FC236}">
                <a16:creationId xmlns:a16="http://schemas.microsoft.com/office/drawing/2014/main" id="{49313BCC-9A51-4917-BC07-7D61FBA0D363}"/>
              </a:ext>
            </a:extLst>
          </p:cNvPr>
          <p:cNvSpPr>
            <a:spLocks noGrp="1"/>
          </p:cNvSpPr>
          <p:nvPr>
            <p:ph idx="1" hasCustomPrompt="1"/>
          </p:nvPr>
        </p:nvSpPr>
        <p:spPr>
          <a:xfrm>
            <a:off x="407367" y="1196751"/>
            <a:ext cx="11421878" cy="4733579"/>
          </a:xfrm>
        </p:spPr>
        <p:txBody>
          <a:bodyPr>
            <a:normAutofit/>
          </a:bodyPr>
          <a:lstStyle>
            <a:lvl1pPr marL="361950" indent="-361950">
              <a:lnSpc>
                <a:spcPct val="100000"/>
              </a:lnSpc>
              <a:buFont typeface="Arial" panose="020B0604020202020204" pitchFamily="34" charset="0"/>
              <a:buChar char="•"/>
              <a:defRPr sz="2800">
                <a:solidFill>
                  <a:schemeClr val="tx1"/>
                </a:solidFill>
              </a:defRPr>
            </a:lvl1pPr>
            <a:lvl2pPr marL="714375" indent="-371475">
              <a:lnSpc>
                <a:spcPct val="100000"/>
              </a:lnSpc>
              <a:buFont typeface="Arial" panose="020B0604020202020204" pitchFamily="34" charset="0"/>
              <a:buChar char="•"/>
              <a:defRPr sz="2400">
                <a:solidFill>
                  <a:schemeClr val="tx1"/>
                </a:solidFill>
              </a:defRPr>
            </a:lvl2pPr>
            <a:lvl3pPr marL="990600" indent="-304800">
              <a:lnSpc>
                <a:spcPct val="100000"/>
              </a:lnSpc>
              <a:buFont typeface="Arial" panose="020B0604020202020204" pitchFamily="34" charset="0"/>
              <a:buChar char="•"/>
              <a:defRPr sz="2000">
                <a:solidFill>
                  <a:schemeClr val="tx1"/>
                </a:solidFill>
              </a:defRPr>
            </a:lvl3pPr>
            <a:lvl4pPr marL="1343025" indent="-314325">
              <a:lnSpc>
                <a:spcPct val="100000"/>
              </a:lnSpc>
              <a:buFont typeface="Arial" panose="020B0604020202020204" pitchFamily="34" charset="0"/>
              <a:buChar char="•"/>
              <a:defRPr sz="1800">
                <a:solidFill>
                  <a:schemeClr val="tx1"/>
                </a:solidFill>
              </a:defRPr>
            </a:lvl4pPr>
            <a:lvl5pPr marL="1619250" indent="-247650">
              <a:lnSpc>
                <a:spcPct val="100000"/>
              </a:lnSpc>
              <a:buFont typeface="Arial" panose="020B0604020202020204" pitchFamily="34" charset="0"/>
              <a:buChar char="•"/>
              <a:defRPr sz="1800">
                <a:solidFill>
                  <a:schemeClr val="tx1"/>
                </a:solidFill>
              </a:defRPr>
            </a:lvl5pPr>
          </a:lstStyle>
          <a:p>
            <a:pPr lvl="0"/>
            <a:r>
              <a:rPr lang="fr-CA" noProof="0" dirty="0"/>
              <a:t>Niveau #1</a:t>
            </a:r>
          </a:p>
          <a:p>
            <a:pPr lvl="1"/>
            <a:r>
              <a:rPr lang="fr-CA" noProof="0" dirty="0"/>
              <a:t>Niveau #2</a:t>
            </a:r>
          </a:p>
          <a:p>
            <a:pPr lvl="2"/>
            <a:r>
              <a:rPr lang="fr-CA" noProof="0" dirty="0"/>
              <a:t>Niveau #3</a:t>
            </a:r>
          </a:p>
          <a:p>
            <a:pPr lvl="3"/>
            <a:r>
              <a:rPr lang="fr-CA" noProof="0" dirty="0"/>
              <a:t>Niveau #4</a:t>
            </a:r>
          </a:p>
          <a:p>
            <a:pPr lvl="4"/>
            <a:r>
              <a:rPr lang="fr-CA" noProof="0" dirty="0"/>
              <a:t>Niveau #5</a:t>
            </a:r>
          </a:p>
        </p:txBody>
      </p:sp>
      <p:sp>
        <p:nvSpPr>
          <p:cNvPr id="11" name="TextBox 10">
            <a:extLst>
              <a:ext uri="{FF2B5EF4-FFF2-40B4-BE49-F238E27FC236}">
                <a16:creationId xmlns:a16="http://schemas.microsoft.com/office/drawing/2014/main" id="{9D071CCF-E426-3D17-414B-1DABB2FE0CB5}"/>
              </a:ext>
            </a:extLst>
          </p:cNvPr>
          <p:cNvSpPr txBox="1"/>
          <p:nvPr userDrawn="1"/>
        </p:nvSpPr>
        <p:spPr>
          <a:xfrm>
            <a:off x="10056440" y="6309320"/>
            <a:ext cx="1872208" cy="307777"/>
          </a:xfrm>
          <a:prstGeom prst="rect">
            <a:avLst/>
          </a:prstGeom>
          <a:noFill/>
        </p:spPr>
        <p:txBody>
          <a:bodyPr wrap="square" rtlCol="0">
            <a:spAutoFit/>
          </a:bodyPr>
          <a:lstStyle/>
          <a:p>
            <a:pPr algn="r"/>
            <a:r>
              <a:rPr lang="fr-CA" sz="1400" noProof="0" dirty="0">
                <a:latin typeface="+mn-lt"/>
              </a:rPr>
              <a:t>Diapo </a:t>
            </a:r>
            <a:fld id="{B1EDB70B-59B9-438F-82C0-82912E918F69}" type="slidenum">
              <a:rPr lang="fr-CA" sz="1400" noProof="0" smtClean="0">
                <a:latin typeface="+mn-lt"/>
              </a:rPr>
              <a:t>‹#›</a:t>
            </a:fld>
            <a:r>
              <a:rPr lang="fr-CA" sz="1400" noProof="0" dirty="0">
                <a:latin typeface="+mn-lt"/>
              </a:rPr>
              <a:t> de 27</a:t>
            </a:r>
          </a:p>
        </p:txBody>
      </p:sp>
    </p:spTree>
    <p:extLst>
      <p:ext uri="{BB962C8B-B14F-4D97-AF65-F5344CB8AC3E}">
        <p14:creationId xmlns:p14="http://schemas.microsoft.com/office/powerpoint/2010/main" val="3492897808"/>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1_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67127B-59BB-4B00-9BF6-97D4F56261A3}"/>
              </a:ext>
            </a:extLst>
          </p:cNvPr>
          <p:cNvSpPr>
            <a:spLocks noGrp="1"/>
          </p:cNvSpPr>
          <p:nvPr>
            <p:ph type="title" hasCustomPrompt="1"/>
          </p:nvPr>
        </p:nvSpPr>
        <p:spPr>
          <a:xfrm>
            <a:off x="623392" y="476672"/>
            <a:ext cx="10704280" cy="779462"/>
          </a:xfrm>
        </p:spPr>
        <p:txBody>
          <a:bodyPr/>
          <a:lstStyle>
            <a:lvl1pPr>
              <a:defRPr>
                <a:solidFill>
                  <a:schemeClr val="tx1"/>
                </a:solidFill>
              </a:defRPr>
            </a:lvl1pPr>
          </a:lstStyle>
          <a:p>
            <a:r>
              <a:rPr lang="fr-CA" noProof="0" dirty="0"/>
              <a:t>Titre</a:t>
            </a:r>
          </a:p>
        </p:txBody>
      </p:sp>
      <p:sp>
        <p:nvSpPr>
          <p:cNvPr id="3" name="Content Placeholder 2">
            <a:extLst>
              <a:ext uri="{FF2B5EF4-FFF2-40B4-BE49-F238E27FC236}">
                <a16:creationId xmlns:a16="http://schemas.microsoft.com/office/drawing/2014/main" id="{F99F10A1-6836-402E-91C6-C687094CD3A6}"/>
              </a:ext>
            </a:extLst>
          </p:cNvPr>
          <p:cNvSpPr>
            <a:spLocks noGrp="1"/>
          </p:cNvSpPr>
          <p:nvPr>
            <p:ph sz="half" idx="1" hasCustomPrompt="1"/>
          </p:nvPr>
        </p:nvSpPr>
        <p:spPr>
          <a:xfrm>
            <a:off x="623392" y="1412776"/>
            <a:ext cx="10812406" cy="4713704"/>
          </a:xfrm>
        </p:spPr>
        <p:txBody>
          <a:bodyPr/>
          <a:lstStyle>
            <a:lvl1pPr marL="361950" indent="-361950">
              <a:buFont typeface="Arial" panose="020B0604020202020204" pitchFamily="34" charset="0"/>
              <a:buChar char="•"/>
              <a:defRPr>
                <a:solidFill>
                  <a:schemeClr val="tx1"/>
                </a:solidFill>
              </a:defRPr>
            </a:lvl1pPr>
            <a:lvl2pPr marL="714375" indent="-371475">
              <a:buFont typeface="Arial" panose="020B0604020202020204" pitchFamily="34" charset="0"/>
              <a:buChar char="•"/>
              <a:defRPr>
                <a:solidFill>
                  <a:schemeClr val="tx1"/>
                </a:solidFill>
              </a:defRPr>
            </a:lvl2pPr>
            <a:lvl3pPr marL="990600" indent="-304800">
              <a:buFont typeface="Arial" panose="020B0604020202020204" pitchFamily="34" charset="0"/>
              <a:buChar char="•"/>
              <a:defRPr>
                <a:solidFill>
                  <a:schemeClr val="tx1"/>
                </a:solidFill>
              </a:defRPr>
            </a:lvl3pPr>
            <a:lvl4pPr marL="1343025" indent="-314325">
              <a:buFont typeface="Arial" panose="020B0604020202020204" pitchFamily="34" charset="0"/>
              <a:buChar char="•"/>
              <a:defRPr>
                <a:solidFill>
                  <a:schemeClr val="tx1"/>
                </a:solidFill>
              </a:defRPr>
            </a:lvl4pPr>
            <a:lvl5pPr marL="1619250" indent="-247650">
              <a:buFont typeface="Arial" panose="020B0604020202020204" pitchFamily="34" charset="0"/>
              <a:buChar char="•"/>
              <a:defRPr>
                <a:solidFill>
                  <a:schemeClr val="tx1"/>
                </a:solidFill>
              </a:defRPr>
            </a:lvl5pPr>
          </a:lstStyle>
          <a:p>
            <a:pPr lvl="0"/>
            <a:r>
              <a:rPr lang="fr-CA" noProof="0" dirty="0"/>
              <a:t>Niveau #1</a:t>
            </a:r>
          </a:p>
          <a:p>
            <a:pPr lvl="1"/>
            <a:r>
              <a:rPr lang="fr-CA" noProof="0" dirty="0"/>
              <a:t>Niveau #2</a:t>
            </a:r>
          </a:p>
          <a:p>
            <a:pPr lvl="2"/>
            <a:r>
              <a:rPr lang="fr-CA" noProof="0" dirty="0"/>
              <a:t>Niveau #3</a:t>
            </a:r>
          </a:p>
          <a:p>
            <a:pPr lvl="3"/>
            <a:r>
              <a:rPr lang="fr-CA" noProof="0" dirty="0"/>
              <a:t>Niveau #4</a:t>
            </a:r>
          </a:p>
          <a:p>
            <a:pPr lvl="4"/>
            <a:r>
              <a:rPr lang="fr-CA" noProof="0" dirty="0"/>
              <a:t>Niveau #5</a:t>
            </a:r>
          </a:p>
        </p:txBody>
      </p:sp>
      <p:pic>
        <p:nvPicPr>
          <p:cNvPr id="5" name="Graphic 4">
            <a:extLst>
              <a:ext uri="{FF2B5EF4-FFF2-40B4-BE49-F238E27FC236}">
                <a16:creationId xmlns:a16="http://schemas.microsoft.com/office/drawing/2014/main" id="{DB727625-6AE5-A49C-96DF-63029A908CB5}"/>
              </a:ext>
              <a:ext uri="{C183D7F6-B498-43B3-948B-1728B52AA6E4}">
                <adec:decorative xmlns:adec="http://schemas.microsoft.com/office/drawing/2017/decorative" val="1"/>
              </a:ext>
            </a:extLst>
          </p:cNvPr>
          <p:cNvPicPr>
            <a:picLocks/>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 y="6453336"/>
            <a:ext cx="8686800" cy="197985"/>
          </a:xfrm>
          <a:prstGeom prst="rect">
            <a:avLst/>
          </a:prstGeom>
        </p:spPr>
      </p:pic>
    </p:spTree>
    <p:extLst>
      <p:ext uri="{BB962C8B-B14F-4D97-AF65-F5344CB8AC3E}">
        <p14:creationId xmlns:p14="http://schemas.microsoft.com/office/powerpoint/2010/main" val="1744694030"/>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1_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CF5A06-943E-4C8F-B6A5-50D8B167C384}"/>
              </a:ext>
            </a:extLst>
          </p:cNvPr>
          <p:cNvSpPr>
            <a:spLocks noGrp="1"/>
          </p:cNvSpPr>
          <p:nvPr>
            <p:ph type="ctrTitle" hasCustomPrompt="1"/>
          </p:nvPr>
        </p:nvSpPr>
        <p:spPr>
          <a:xfrm>
            <a:off x="228600" y="2968590"/>
            <a:ext cx="8503919" cy="920820"/>
          </a:xfrm>
        </p:spPr>
        <p:txBody>
          <a:bodyPr lIns="0" anchor="t" anchorCtr="0"/>
          <a:lstStyle>
            <a:lvl1pPr algn="l">
              <a:defRPr sz="6000">
                <a:latin typeface="+mj-lt"/>
                <a:ea typeface="Cambria" panose="02040503050406030204" pitchFamily="18" charset="0"/>
              </a:defRPr>
            </a:lvl1pPr>
          </a:lstStyle>
          <a:p>
            <a:r>
              <a:rPr lang="fr-CA" noProof="0" dirty="0"/>
              <a:t>Titre</a:t>
            </a:r>
          </a:p>
        </p:txBody>
      </p:sp>
      <p:sp>
        <p:nvSpPr>
          <p:cNvPr id="3" name="TextBox 2">
            <a:extLst>
              <a:ext uri="{FF2B5EF4-FFF2-40B4-BE49-F238E27FC236}">
                <a16:creationId xmlns:a16="http://schemas.microsoft.com/office/drawing/2014/main" id="{C22D944B-1C02-8E4A-C359-D93514CC334F}"/>
              </a:ext>
            </a:extLst>
          </p:cNvPr>
          <p:cNvSpPr txBox="1"/>
          <p:nvPr userDrawn="1"/>
        </p:nvSpPr>
        <p:spPr>
          <a:xfrm>
            <a:off x="10056440" y="6309320"/>
            <a:ext cx="1872208" cy="307777"/>
          </a:xfrm>
          <a:prstGeom prst="rect">
            <a:avLst/>
          </a:prstGeom>
          <a:noFill/>
        </p:spPr>
        <p:txBody>
          <a:bodyPr wrap="square" rtlCol="0">
            <a:spAutoFit/>
          </a:bodyPr>
          <a:lstStyle/>
          <a:p>
            <a:pPr algn="r"/>
            <a:r>
              <a:rPr lang="fr-CA" sz="1400" noProof="0" dirty="0">
                <a:latin typeface="+mn-lt"/>
              </a:rPr>
              <a:t>Diapo </a:t>
            </a:r>
            <a:fld id="{B1EDB70B-59B9-438F-82C0-82912E918F69}" type="slidenum">
              <a:rPr lang="fr-CA" sz="1400" noProof="0" smtClean="0">
                <a:latin typeface="+mn-lt"/>
              </a:rPr>
              <a:t>‹#›</a:t>
            </a:fld>
            <a:r>
              <a:rPr lang="fr-CA" sz="1400" noProof="0" dirty="0">
                <a:latin typeface="+mn-lt"/>
              </a:rPr>
              <a:t> de 27</a:t>
            </a:r>
          </a:p>
        </p:txBody>
      </p:sp>
    </p:spTree>
    <p:extLst>
      <p:ext uri="{BB962C8B-B14F-4D97-AF65-F5344CB8AC3E}">
        <p14:creationId xmlns:p14="http://schemas.microsoft.com/office/powerpoint/2010/main" val="5522053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1EA276-B4CB-4E1D-A167-556F2B4C9BA3}"/>
              </a:ext>
            </a:extLst>
          </p:cNvPr>
          <p:cNvSpPr>
            <a:spLocks noGrp="1"/>
          </p:cNvSpPr>
          <p:nvPr>
            <p:ph type="title" hasCustomPrompt="1"/>
          </p:nvPr>
        </p:nvSpPr>
        <p:spPr>
          <a:xfrm>
            <a:off x="731519" y="1709738"/>
            <a:ext cx="10704280" cy="2852737"/>
          </a:xfrm>
        </p:spPr>
        <p:txBody>
          <a:bodyPr anchor="b"/>
          <a:lstStyle>
            <a:lvl1pPr>
              <a:defRPr sz="6000"/>
            </a:lvl1pPr>
          </a:lstStyle>
          <a:p>
            <a:r>
              <a:rPr lang="fr-CA" noProof="0" dirty="0"/>
              <a:t>Titre de la section</a:t>
            </a:r>
          </a:p>
        </p:txBody>
      </p:sp>
      <p:sp>
        <p:nvSpPr>
          <p:cNvPr id="3" name="Text Placeholder 2">
            <a:extLst>
              <a:ext uri="{FF2B5EF4-FFF2-40B4-BE49-F238E27FC236}">
                <a16:creationId xmlns:a16="http://schemas.microsoft.com/office/drawing/2014/main" id="{39BDEEBB-2835-4821-8E51-8D365930B6E7}"/>
              </a:ext>
            </a:extLst>
          </p:cNvPr>
          <p:cNvSpPr>
            <a:spLocks noGrp="1"/>
          </p:cNvSpPr>
          <p:nvPr>
            <p:ph type="body" idx="1" hasCustomPrompt="1"/>
          </p:nvPr>
        </p:nvSpPr>
        <p:spPr>
          <a:xfrm>
            <a:off x="731519" y="4589463"/>
            <a:ext cx="10704280" cy="1535112"/>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CA" noProof="0" dirty="0"/>
              <a:t>Sous-titre</a:t>
            </a:r>
          </a:p>
        </p:txBody>
      </p:sp>
      <p:sp>
        <p:nvSpPr>
          <p:cNvPr id="6" name="Slide Number Placeholder 5">
            <a:extLst>
              <a:ext uri="{FF2B5EF4-FFF2-40B4-BE49-F238E27FC236}">
                <a16:creationId xmlns:a16="http://schemas.microsoft.com/office/drawing/2014/main" id="{8D7A2EC5-1074-4946-AC0A-20094125A548}"/>
              </a:ext>
            </a:extLst>
          </p:cNvPr>
          <p:cNvSpPr>
            <a:spLocks noGrp="1"/>
          </p:cNvSpPr>
          <p:nvPr>
            <p:ph type="sldNum" sz="quarter" idx="12"/>
          </p:nvPr>
        </p:nvSpPr>
        <p:spPr/>
        <p:txBody>
          <a:bodyPr/>
          <a:lstStyle/>
          <a:p>
            <a:fld id="{531354F2-37F9-47D6-A1B0-F133C541D4C6}" type="slidenum">
              <a:rPr lang="en-CA" smtClean="0"/>
              <a:t>‹#›</a:t>
            </a:fld>
            <a:endParaRPr lang="en-CA"/>
          </a:p>
        </p:txBody>
      </p:sp>
      <p:pic>
        <p:nvPicPr>
          <p:cNvPr id="5" name="Graphic 12">
            <a:extLst>
              <a:ext uri="{FF2B5EF4-FFF2-40B4-BE49-F238E27FC236}">
                <a16:creationId xmlns:a16="http://schemas.microsoft.com/office/drawing/2014/main" id="{1CD95DBA-DF9C-4488-BDA1-49F007585F65}"/>
              </a:ext>
            </a:extLst>
          </p:cNvPr>
          <p:cNvPicPr>
            <a:picLocks/>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 y="6484973"/>
            <a:ext cx="10789920" cy="197985"/>
          </a:xfrm>
          <a:prstGeom prst="rect">
            <a:avLst/>
          </a:prstGeom>
        </p:spPr>
      </p:pic>
    </p:spTree>
    <p:extLst>
      <p:ext uri="{BB962C8B-B14F-4D97-AF65-F5344CB8AC3E}">
        <p14:creationId xmlns:p14="http://schemas.microsoft.com/office/powerpoint/2010/main" val="40356805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67127B-59BB-4B00-9BF6-97D4F56261A3}"/>
              </a:ext>
            </a:extLst>
          </p:cNvPr>
          <p:cNvSpPr>
            <a:spLocks noGrp="1"/>
          </p:cNvSpPr>
          <p:nvPr>
            <p:ph type="title" hasCustomPrompt="1"/>
          </p:nvPr>
        </p:nvSpPr>
        <p:spPr/>
        <p:txBody>
          <a:bodyPr/>
          <a:lstStyle>
            <a:lvl1pPr>
              <a:defRPr/>
            </a:lvl1pPr>
          </a:lstStyle>
          <a:p>
            <a:r>
              <a:rPr lang="fr-CA" noProof="0" dirty="0"/>
              <a:t>Titre de la page</a:t>
            </a:r>
            <a:endParaRPr lang="en-CA" dirty="0"/>
          </a:p>
        </p:txBody>
      </p:sp>
      <p:sp>
        <p:nvSpPr>
          <p:cNvPr id="3" name="Content Placeholder 2">
            <a:extLst>
              <a:ext uri="{FF2B5EF4-FFF2-40B4-BE49-F238E27FC236}">
                <a16:creationId xmlns:a16="http://schemas.microsoft.com/office/drawing/2014/main" id="{F99F10A1-6836-402E-91C6-C687094CD3A6}"/>
              </a:ext>
            </a:extLst>
          </p:cNvPr>
          <p:cNvSpPr>
            <a:spLocks noGrp="1"/>
          </p:cNvSpPr>
          <p:nvPr>
            <p:ph sz="half" idx="1" hasCustomPrompt="1"/>
          </p:nvPr>
        </p:nvSpPr>
        <p:spPr>
          <a:xfrm>
            <a:off x="731519" y="1371600"/>
            <a:ext cx="5266944" cy="4754880"/>
          </a:xfrm>
        </p:spPr>
        <p:txBody>
          <a:bodyPr/>
          <a:lstStyle>
            <a:lvl1pPr>
              <a:defRPr/>
            </a:lvl1pPr>
            <a:lvl2pPr>
              <a:defRPr/>
            </a:lvl2pPr>
            <a:lvl3pPr>
              <a:defRPr/>
            </a:lvl3pPr>
            <a:lvl4pPr>
              <a:defRPr/>
            </a:lvl4pPr>
            <a:lvl5pPr>
              <a:defRPr/>
            </a:lvl5pPr>
          </a:lstStyle>
          <a:p>
            <a:pPr lvl="0"/>
            <a:r>
              <a:rPr lang="fr-CA" noProof="0" dirty="0"/>
              <a:t>Niveau #1</a:t>
            </a:r>
          </a:p>
          <a:p>
            <a:pPr lvl="1"/>
            <a:r>
              <a:rPr lang="fr-CA" noProof="0" dirty="0"/>
              <a:t>Niveau #2</a:t>
            </a:r>
          </a:p>
          <a:p>
            <a:pPr lvl="2"/>
            <a:r>
              <a:rPr lang="fr-CA" noProof="0" dirty="0"/>
              <a:t>Niveau #3</a:t>
            </a:r>
          </a:p>
          <a:p>
            <a:pPr lvl="3"/>
            <a:r>
              <a:rPr lang="fr-CA" noProof="0" dirty="0"/>
              <a:t>Niveau #4</a:t>
            </a:r>
          </a:p>
          <a:p>
            <a:pPr lvl="4"/>
            <a:r>
              <a:rPr lang="fr-CA" noProof="0" dirty="0"/>
              <a:t>Niveau #5</a:t>
            </a:r>
          </a:p>
        </p:txBody>
      </p:sp>
      <p:sp>
        <p:nvSpPr>
          <p:cNvPr id="4" name="Content Placeholder 3">
            <a:extLst>
              <a:ext uri="{FF2B5EF4-FFF2-40B4-BE49-F238E27FC236}">
                <a16:creationId xmlns:a16="http://schemas.microsoft.com/office/drawing/2014/main" id="{DFE167A3-40CF-43DA-A440-A97EF0067D68}"/>
              </a:ext>
            </a:extLst>
          </p:cNvPr>
          <p:cNvSpPr>
            <a:spLocks noGrp="1"/>
          </p:cNvSpPr>
          <p:nvPr>
            <p:ph sz="half" idx="2" hasCustomPrompt="1"/>
          </p:nvPr>
        </p:nvSpPr>
        <p:spPr>
          <a:xfrm>
            <a:off x="6172199" y="1371599"/>
            <a:ext cx="5263599" cy="4754880"/>
          </a:xfrm>
        </p:spPr>
        <p:txBody>
          <a:bodyPr/>
          <a:lstStyle>
            <a:lvl1pPr>
              <a:defRPr/>
            </a:lvl1pPr>
            <a:lvl2pPr>
              <a:defRPr/>
            </a:lvl2pPr>
            <a:lvl3pPr>
              <a:defRPr/>
            </a:lvl3pPr>
            <a:lvl4pPr>
              <a:defRPr/>
            </a:lvl4pPr>
            <a:lvl5pPr>
              <a:defRPr/>
            </a:lvl5pPr>
          </a:lstStyle>
          <a:p>
            <a:pPr lvl="0"/>
            <a:r>
              <a:rPr lang="fr-CA" noProof="0" dirty="0"/>
              <a:t>Niveau #1</a:t>
            </a:r>
          </a:p>
          <a:p>
            <a:pPr lvl="1"/>
            <a:r>
              <a:rPr lang="fr-CA" noProof="0" dirty="0"/>
              <a:t>Niveau #2</a:t>
            </a:r>
          </a:p>
          <a:p>
            <a:pPr lvl="2"/>
            <a:r>
              <a:rPr lang="fr-CA" noProof="0" dirty="0"/>
              <a:t>Niveau #3</a:t>
            </a:r>
          </a:p>
          <a:p>
            <a:pPr lvl="3"/>
            <a:r>
              <a:rPr lang="fr-CA" noProof="0" dirty="0"/>
              <a:t>Niveau #4</a:t>
            </a:r>
          </a:p>
          <a:p>
            <a:pPr lvl="4"/>
            <a:r>
              <a:rPr lang="fr-CA" noProof="0" dirty="0"/>
              <a:t>Niveau #5</a:t>
            </a:r>
          </a:p>
        </p:txBody>
      </p:sp>
      <p:sp>
        <p:nvSpPr>
          <p:cNvPr id="7" name="Slide Number Placeholder 6">
            <a:extLst>
              <a:ext uri="{FF2B5EF4-FFF2-40B4-BE49-F238E27FC236}">
                <a16:creationId xmlns:a16="http://schemas.microsoft.com/office/drawing/2014/main" id="{8BF96C27-0225-4FB3-93C5-D89F2EE247B5}"/>
              </a:ext>
            </a:extLst>
          </p:cNvPr>
          <p:cNvSpPr>
            <a:spLocks noGrp="1"/>
          </p:cNvSpPr>
          <p:nvPr>
            <p:ph type="sldNum" sz="quarter" idx="12"/>
          </p:nvPr>
        </p:nvSpPr>
        <p:spPr/>
        <p:txBody>
          <a:bodyPr/>
          <a:lstStyle/>
          <a:p>
            <a:fld id="{531354F2-37F9-47D6-A1B0-F133C541D4C6}" type="slidenum">
              <a:rPr lang="en-CA" smtClean="0"/>
              <a:t>‹#›</a:t>
            </a:fld>
            <a:endParaRPr lang="en-CA"/>
          </a:p>
        </p:txBody>
      </p:sp>
      <p:pic>
        <p:nvPicPr>
          <p:cNvPr id="6" name="Graphic 12">
            <a:extLst>
              <a:ext uri="{FF2B5EF4-FFF2-40B4-BE49-F238E27FC236}">
                <a16:creationId xmlns:a16="http://schemas.microsoft.com/office/drawing/2014/main" id="{1CD95DBA-DF9C-4488-BDA1-49F007585F65}"/>
              </a:ext>
            </a:extLst>
          </p:cNvPr>
          <p:cNvPicPr>
            <a:picLocks/>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 y="6484973"/>
            <a:ext cx="10789920" cy="197985"/>
          </a:xfrm>
          <a:prstGeom prst="rect">
            <a:avLst/>
          </a:prstGeom>
        </p:spPr>
      </p:pic>
    </p:spTree>
    <p:extLst>
      <p:ext uri="{BB962C8B-B14F-4D97-AF65-F5344CB8AC3E}">
        <p14:creationId xmlns:p14="http://schemas.microsoft.com/office/powerpoint/2010/main" val="31120131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099647-FD9C-4B85-82C4-C2FE82CD7367}"/>
              </a:ext>
            </a:extLst>
          </p:cNvPr>
          <p:cNvSpPr>
            <a:spLocks noGrp="1"/>
          </p:cNvSpPr>
          <p:nvPr>
            <p:ph type="title" hasCustomPrompt="1"/>
          </p:nvPr>
        </p:nvSpPr>
        <p:spPr>
          <a:xfrm>
            <a:off x="731519" y="365126"/>
            <a:ext cx="10704280" cy="777240"/>
          </a:xfrm>
        </p:spPr>
        <p:txBody>
          <a:bodyPr/>
          <a:lstStyle>
            <a:lvl1pPr>
              <a:defRPr/>
            </a:lvl1pPr>
          </a:lstStyle>
          <a:p>
            <a:r>
              <a:rPr lang="fr-CA" noProof="0" dirty="0"/>
              <a:t>Titre de la page</a:t>
            </a:r>
          </a:p>
        </p:txBody>
      </p:sp>
      <p:sp>
        <p:nvSpPr>
          <p:cNvPr id="3" name="Text Placeholder 2">
            <a:extLst>
              <a:ext uri="{FF2B5EF4-FFF2-40B4-BE49-F238E27FC236}">
                <a16:creationId xmlns:a16="http://schemas.microsoft.com/office/drawing/2014/main" id="{1313786F-028A-46E0-9E46-80290A69B908}"/>
              </a:ext>
            </a:extLst>
          </p:cNvPr>
          <p:cNvSpPr>
            <a:spLocks noGrp="1"/>
          </p:cNvSpPr>
          <p:nvPr>
            <p:ph type="body" idx="1" hasCustomPrompt="1"/>
          </p:nvPr>
        </p:nvSpPr>
        <p:spPr>
          <a:xfrm>
            <a:off x="731519" y="1371600"/>
            <a:ext cx="5266057" cy="447773"/>
          </a:xfrm>
        </p:spPr>
        <p:txBody>
          <a:bodyPr anchor="t" anchorCtr="0">
            <a:norm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CA" noProof="0" dirty="0"/>
              <a:t>Sous-titre</a:t>
            </a:r>
          </a:p>
        </p:txBody>
      </p:sp>
      <p:sp>
        <p:nvSpPr>
          <p:cNvPr id="4" name="Content Placeholder 3">
            <a:extLst>
              <a:ext uri="{FF2B5EF4-FFF2-40B4-BE49-F238E27FC236}">
                <a16:creationId xmlns:a16="http://schemas.microsoft.com/office/drawing/2014/main" id="{DE914BA5-CD4B-4189-9196-B6D884FA75BB}"/>
              </a:ext>
            </a:extLst>
          </p:cNvPr>
          <p:cNvSpPr>
            <a:spLocks noGrp="1"/>
          </p:cNvSpPr>
          <p:nvPr>
            <p:ph sz="half" idx="2" hasCustomPrompt="1"/>
          </p:nvPr>
        </p:nvSpPr>
        <p:spPr>
          <a:xfrm>
            <a:off x="731520" y="2048607"/>
            <a:ext cx="5266056" cy="4077872"/>
          </a:xfrm>
        </p:spPr>
        <p:txBody>
          <a:bodyPr/>
          <a:lstStyle>
            <a:lvl1pPr>
              <a:defRPr/>
            </a:lvl1pPr>
            <a:lvl2pPr>
              <a:defRPr/>
            </a:lvl2pPr>
            <a:lvl3pPr>
              <a:defRPr/>
            </a:lvl3pPr>
            <a:lvl4pPr>
              <a:defRPr/>
            </a:lvl4pPr>
            <a:lvl5pPr>
              <a:defRPr/>
            </a:lvl5pPr>
          </a:lstStyle>
          <a:p>
            <a:pPr lvl="0"/>
            <a:r>
              <a:rPr lang="fr-CA" noProof="0" dirty="0"/>
              <a:t>Niveau #1</a:t>
            </a:r>
          </a:p>
          <a:p>
            <a:pPr lvl="1"/>
            <a:r>
              <a:rPr lang="fr-CA" noProof="0" dirty="0"/>
              <a:t>Niveau #2</a:t>
            </a:r>
          </a:p>
          <a:p>
            <a:pPr lvl="2"/>
            <a:r>
              <a:rPr lang="fr-CA" noProof="0" dirty="0"/>
              <a:t>Niveau #3</a:t>
            </a:r>
          </a:p>
          <a:p>
            <a:pPr lvl="3"/>
            <a:r>
              <a:rPr lang="fr-CA" noProof="0" dirty="0"/>
              <a:t>Niveau #4</a:t>
            </a:r>
          </a:p>
          <a:p>
            <a:pPr lvl="4"/>
            <a:r>
              <a:rPr lang="fr-CA" noProof="0" dirty="0"/>
              <a:t>Niveau #5</a:t>
            </a:r>
          </a:p>
        </p:txBody>
      </p:sp>
      <p:sp>
        <p:nvSpPr>
          <p:cNvPr id="5" name="Text Placeholder 4">
            <a:extLst>
              <a:ext uri="{FF2B5EF4-FFF2-40B4-BE49-F238E27FC236}">
                <a16:creationId xmlns:a16="http://schemas.microsoft.com/office/drawing/2014/main" id="{9C86E32F-1DF1-4981-AA04-FCA17002A18E}"/>
              </a:ext>
            </a:extLst>
          </p:cNvPr>
          <p:cNvSpPr>
            <a:spLocks noGrp="1"/>
          </p:cNvSpPr>
          <p:nvPr>
            <p:ph type="body" sz="quarter" idx="3" hasCustomPrompt="1"/>
          </p:nvPr>
        </p:nvSpPr>
        <p:spPr>
          <a:xfrm>
            <a:off x="6172199" y="1371600"/>
            <a:ext cx="5263599" cy="447773"/>
          </a:xfrm>
        </p:spPr>
        <p:txBody>
          <a:bodyPr anchor="t" anchorCtr="0">
            <a:norm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CA" noProof="0" dirty="0"/>
              <a:t>Sous-titre</a:t>
            </a:r>
          </a:p>
        </p:txBody>
      </p:sp>
      <p:sp>
        <p:nvSpPr>
          <p:cNvPr id="6" name="Content Placeholder 5">
            <a:extLst>
              <a:ext uri="{FF2B5EF4-FFF2-40B4-BE49-F238E27FC236}">
                <a16:creationId xmlns:a16="http://schemas.microsoft.com/office/drawing/2014/main" id="{DE9D9FA1-3F22-44A4-AEC0-A53F7D40042F}"/>
              </a:ext>
            </a:extLst>
          </p:cNvPr>
          <p:cNvSpPr>
            <a:spLocks noGrp="1"/>
          </p:cNvSpPr>
          <p:nvPr>
            <p:ph sz="quarter" idx="4" hasCustomPrompt="1"/>
          </p:nvPr>
        </p:nvSpPr>
        <p:spPr>
          <a:xfrm>
            <a:off x="6172200" y="2048607"/>
            <a:ext cx="5263598" cy="4077872"/>
          </a:xfrm>
        </p:spPr>
        <p:txBody>
          <a:bodyPr/>
          <a:lstStyle>
            <a:lvl1pPr>
              <a:defRPr/>
            </a:lvl1pPr>
            <a:lvl2pPr>
              <a:defRPr/>
            </a:lvl2pPr>
            <a:lvl3pPr>
              <a:defRPr/>
            </a:lvl3pPr>
            <a:lvl4pPr>
              <a:defRPr/>
            </a:lvl4pPr>
            <a:lvl5pPr>
              <a:defRPr/>
            </a:lvl5pPr>
          </a:lstStyle>
          <a:p>
            <a:pPr lvl="0"/>
            <a:r>
              <a:rPr lang="fr-CA" noProof="0" dirty="0"/>
              <a:t>Niveau #1</a:t>
            </a:r>
          </a:p>
          <a:p>
            <a:pPr lvl="1"/>
            <a:r>
              <a:rPr lang="fr-CA" noProof="0" dirty="0"/>
              <a:t>Niveau #2</a:t>
            </a:r>
          </a:p>
          <a:p>
            <a:pPr lvl="2"/>
            <a:r>
              <a:rPr lang="fr-CA" noProof="0" dirty="0"/>
              <a:t>Niveau #3</a:t>
            </a:r>
          </a:p>
          <a:p>
            <a:pPr lvl="3"/>
            <a:r>
              <a:rPr lang="fr-CA" noProof="0" dirty="0"/>
              <a:t>Niveau #4</a:t>
            </a:r>
          </a:p>
          <a:p>
            <a:pPr lvl="4"/>
            <a:r>
              <a:rPr lang="fr-CA" noProof="0" dirty="0"/>
              <a:t>Niveau #5</a:t>
            </a:r>
          </a:p>
        </p:txBody>
      </p:sp>
      <p:sp>
        <p:nvSpPr>
          <p:cNvPr id="9" name="Slide Number Placeholder 8">
            <a:extLst>
              <a:ext uri="{FF2B5EF4-FFF2-40B4-BE49-F238E27FC236}">
                <a16:creationId xmlns:a16="http://schemas.microsoft.com/office/drawing/2014/main" id="{6A6581BD-51C8-4494-ABD6-A892B509B627}"/>
              </a:ext>
            </a:extLst>
          </p:cNvPr>
          <p:cNvSpPr>
            <a:spLocks noGrp="1"/>
          </p:cNvSpPr>
          <p:nvPr>
            <p:ph type="sldNum" sz="quarter" idx="12"/>
          </p:nvPr>
        </p:nvSpPr>
        <p:spPr/>
        <p:txBody>
          <a:bodyPr/>
          <a:lstStyle/>
          <a:p>
            <a:fld id="{531354F2-37F9-47D6-A1B0-F133C541D4C6}" type="slidenum">
              <a:rPr lang="en-CA" smtClean="0"/>
              <a:t>‹#›</a:t>
            </a:fld>
            <a:endParaRPr lang="en-CA"/>
          </a:p>
        </p:txBody>
      </p:sp>
      <p:pic>
        <p:nvPicPr>
          <p:cNvPr id="8" name="Graphic 12">
            <a:extLst>
              <a:ext uri="{FF2B5EF4-FFF2-40B4-BE49-F238E27FC236}">
                <a16:creationId xmlns:a16="http://schemas.microsoft.com/office/drawing/2014/main" id="{1CD95DBA-DF9C-4488-BDA1-49F007585F65}"/>
              </a:ext>
            </a:extLst>
          </p:cNvPr>
          <p:cNvPicPr>
            <a:picLocks/>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 y="6484973"/>
            <a:ext cx="10789920" cy="197985"/>
          </a:xfrm>
          <a:prstGeom prst="rect">
            <a:avLst/>
          </a:prstGeom>
        </p:spPr>
      </p:pic>
    </p:spTree>
    <p:extLst>
      <p:ext uri="{BB962C8B-B14F-4D97-AF65-F5344CB8AC3E}">
        <p14:creationId xmlns:p14="http://schemas.microsoft.com/office/powerpoint/2010/main" val="19903960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3F6EFE-3051-44D2-BA01-F711E6DDDFA1}"/>
              </a:ext>
            </a:extLst>
          </p:cNvPr>
          <p:cNvSpPr>
            <a:spLocks noGrp="1"/>
          </p:cNvSpPr>
          <p:nvPr>
            <p:ph type="title" hasCustomPrompt="1"/>
          </p:nvPr>
        </p:nvSpPr>
        <p:spPr/>
        <p:txBody>
          <a:bodyPr/>
          <a:lstStyle>
            <a:lvl1pPr>
              <a:defRPr/>
            </a:lvl1pPr>
          </a:lstStyle>
          <a:p>
            <a:r>
              <a:rPr lang="fr-CA" noProof="0" dirty="0"/>
              <a:t>Titre de la page</a:t>
            </a:r>
            <a:endParaRPr lang="en-CA" dirty="0"/>
          </a:p>
        </p:txBody>
      </p:sp>
      <p:sp>
        <p:nvSpPr>
          <p:cNvPr id="5" name="Slide Number Placeholder 4">
            <a:extLst>
              <a:ext uri="{FF2B5EF4-FFF2-40B4-BE49-F238E27FC236}">
                <a16:creationId xmlns:a16="http://schemas.microsoft.com/office/drawing/2014/main" id="{AEB2BEAD-8DEA-4D4D-A4FB-82E954C4E579}"/>
              </a:ext>
            </a:extLst>
          </p:cNvPr>
          <p:cNvSpPr>
            <a:spLocks noGrp="1"/>
          </p:cNvSpPr>
          <p:nvPr>
            <p:ph type="sldNum" sz="quarter" idx="12"/>
          </p:nvPr>
        </p:nvSpPr>
        <p:spPr/>
        <p:txBody>
          <a:bodyPr/>
          <a:lstStyle/>
          <a:p>
            <a:fld id="{531354F2-37F9-47D6-A1B0-F133C541D4C6}" type="slidenum">
              <a:rPr lang="en-CA" smtClean="0"/>
              <a:t>‹#›</a:t>
            </a:fld>
            <a:endParaRPr lang="en-CA"/>
          </a:p>
        </p:txBody>
      </p:sp>
      <p:pic>
        <p:nvPicPr>
          <p:cNvPr id="4" name="Graphic 12">
            <a:extLst>
              <a:ext uri="{FF2B5EF4-FFF2-40B4-BE49-F238E27FC236}">
                <a16:creationId xmlns:a16="http://schemas.microsoft.com/office/drawing/2014/main" id="{1CD95DBA-DF9C-4488-BDA1-49F007585F65}"/>
              </a:ext>
            </a:extLst>
          </p:cNvPr>
          <p:cNvPicPr>
            <a:picLocks/>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 y="6484973"/>
            <a:ext cx="10789920" cy="197985"/>
          </a:xfrm>
          <a:prstGeom prst="rect">
            <a:avLst/>
          </a:prstGeom>
        </p:spPr>
      </p:pic>
    </p:spTree>
    <p:extLst>
      <p:ext uri="{BB962C8B-B14F-4D97-AF65-F5344CB8AC3E}">
        <p14:creationId xmlns:p14="http://schemas.microsoft.com/office/powerpoint/2010/main" val="33499548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0E3EF00E-CCB3-49EF-96D9-14D6ABC87C2C}"/>
              </a:ext>
            </a:extLst>
          </p:cNvPr>
          <p:cNvSpPr>
            <a:spLocks noGrp="1"/>
          </p:cNvSpPr>
          <p:nvPr>
            <p:ph type="sldNum" sz="quarter" idx="12"/>
          </p:nvPr>
        </p:nvSpPr>
        <p:spPr/>
        <p:txBody>
          <a:bodyPr/>
          <a:lstStyle/>
          <a:p>
            <a:fld id="{531354F2-37F9-47D6-A1B0-F133C541D4C6}" type="slidenum">
              <a:rPr lang="en-CA" smtClean="0"/>
              <a:t>‹#›</a:t>
            </a:fld>
            <a:endParaRPr lang="en-CA"/>
          </a:p>
        </p:txBody>
      </p:sp>
      <p:pic>
        <p:nvPicPr>
          <p:cNvPr id="3" name="Graphic 12">
            <a:extLst>
              <a:ext uri="{FF2B5EF4-FFF2-40B4-BE49-F238E27FC236}">
                <a16:creationId xmlns:a16="http://schemas.microsoft.com/office/drawing/2014/main" id="{1CD95DBA-DF9C-4488-BDA1-49F007585F65}"/>
              </a:ext>
            </a:extLst>
          </p:cNvPr>
          <p:cNvPicPr>
            <a:picLocks/>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 y="6484973"/>
            <a:ext cx="10789920" cy="197985"/>
          </a:xfrm>
          <a:prstGeom prst="rect">
            <a:avLst/>
          </a:prstGeom>
        </p:spPr>
      </p:pic>
    </p:spTree>
    <p:extLst>
      <p:ext uri="{BB962C8B-B14F-4D97-AF65-F5344CB8AC3E}">
        <p14:creationId xmlns:p14="http://schemas.microsoft.com/office/powerpoint/2010/main" val="17800941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C6E69E-B81D-4B0C-A293-2AE101A1CC7D}"/>
              </a:ext>
            </a:extLst>
          </p:cNvPr>
          <p:cNvSpPr>
            <a:spLocks noGrp="1"/>
          </p:cNvSpPr>
          <p:nvPr>
            <p:ph type="title" hasCustomPrompt="1"/>
          </p:nvPr>
        </p:nvSpPr>
        <p:spPr>
          <a:xfrm>
            <a:off x="731519" y="457200"/>
            <a:ext cx="4023360" cy="548640"/>
          </a:xfrm>
        </p:spPr>
        <p:txBody>
          <a:bodyPr anchor="t" anchorCtr="0"/>
          <a:lstStyle>
            <a:lvl1pPr>
              <a:defRPr sz="3200"/>
            </a:lvl1pPr>
          </a:lstStyle>
          <a:p>
            <a:r>
              <a:rPr lang="fr-CA" noProof="0" dirty="0"/>
              <a:t>Titre de la page</a:t>
            </a:r>
          </a:p>
        </p:txBody>
      </p:sp>
      <p:sp>
        <p:nvSpPr>
          <p:cNvPr id="3" name="Content Placeholder 2">
            <a:extLst>
              <a:ext uri="{FF2B5EF4-FFF2-40B4-BE49-F238E27FC236}">
                <a16:creationId xmlns:a16="http://schemas.microsoft.com/office/drawing/2014/main" id="{5F1A57C6-B2DF-4B75-919E-68EBCF283F7D}"/>
              </a:ext>
            </a:extLst>
          </p:cNvPr>
          <p:cNvSpPr>
            <a:spLocks noGrp="1"/>
          </p:cNvSpPr>
          <p:nvPr>
            <p:ph idx="1" hasCustomPrompt="1"/>
          </p:nvPr>
        </p:nvSpPr>
        <p:spPr>
          <a:xfrm>
            <a:off x="5183187" y="457201"/>
            <a:ext cx="6252611" cy="566737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CA" noProof="0" dirty="0"/>
              <a:t>Niveau #1</a:t>
            </a:r>
          </a:p>
          <a:p>
            <a:pPr lvl="1"/>
            <a:r>
              <a:rPr lang="fr-CA" noProof="0" dirty="0"/>
              <a:t>Niveau #2</a:t>
            </a:r>
          </a:p>
          <a:p>
            <a:pPr lvl="2"/>
            <a:r>
              <a:rPr lang="fr-CA" noProof="0" dirty="0"/>
              <a:t>Niveau #3</a:t>
            </a:r>
          </a:p>
          <a:p>
            <a:pPr lvl="3"/>
            <a:r>
              <a:rPr lang="fr-CA" noProof="0" dirty="0"/>
              <a:t>Niveau #4</a:t>
            </a:r>
          </a:p>
          <a:p>
            <a:pPr lvl="4"/>
            <a:r>
              <a:rPr lang="fr-CA" noProof="0" dirty="0"/>
              <a:t>Niveau #5</a:t>
            </a:r>
          </a:p>
        </p:txBody>
      </p:sp>
      <p:sp>
        <p:nvSpPr>
          <p:cNvPr id="4" name="Text Placeholder 3">
            <a:extLst>
              <a:ext uri="{FF2B5EF4-FFF2-40B4-BE49-F238E27FC236}">
                <a16:creationId xmlns:a16="http://schemas.microsoft.com/office/drawing/2014/main" id="{E7A1F626-F1F0-4DE3-A71A-E9462B1D5CCB}"/>
              </a:ext>
            </a:extLst>
          </p:cNvPr>
          <p:cNvSpPr>
            <a:spLocks noGrp="1"/>
          </p:cNvSpPr>
          <p:nvPr>
            <p:ph type="body" sz="half" idx="2" hasCustomPrompt="1"/>
          </p:nvPr>
        </p:nvSpPr>
        <p:spPr>
          <a:xfrm>
            <a:off x="731520" y="1188719"/>
            <a:ext cx="4023359" cy="493585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CA" noProof="0" dirty="0"/>
              <a:t>Paragraphe</a:t>
            </a:r>
          </a:p>
        </p:txBody>
      </p:sp>
      <p:sp>
        <p:nvSpPr>
          <p:cNvPr id="7" name="Slide Number Placeholder 6">
            <a:extLst>
              <a:ext uri="{FF2B5EF4-FFF2-40B4-BE49-F238E27FC236}">
                <a16:creationId xmlns:a16="http://schemas.microsoft.com/office/drawing/2014/main" id="{8256E2BF-3776-4130-B7AC-FA0D6F480830}"/>
              </a:ext>
            </a:extLst>
          </p:cNvPr>
          <p:cNvSpPr>
            <a:spLocks noGrp="1"/>
          </p:cNvSpPr>
          <p:nvPr>
            <p:ph type="sldNum" sz="quarter" idx="12"/>
          </p:nvPr>
        </p:nvSpPr>
        <p:spPr/>
        <p:txBody>
          <a:bodyPr/>
          <a:lstStyle/>
          <a:p>
            <a:fld id="{531354F2-37F9-47D6-A1B0-F133C541D4C6}" type="slidenum">
              <a:rPr lang="en-CA" smtClean="0"/>
              <a:t>‹#›</a:t>
            </a:fld>
            <a:endParaRPr lang="en-CA"/>
          </a:p>
        </p:txBody>
      </p:sp>
      <p:pic>
        <p:nvPicPr>
          <p:cNvPr id="6" name="Graphic 12">
            <a:extLst>
              <a:ext uri="{FF2B5EF4-FFF2-40B4-BE49-F238E27FC236}">
                <a16:creationId xmlns:a16="http://schemas.microsoft.com/office/drawing/2014/main" id="{1CD95DBA-DF9C-4488-BDA1-49F007585F65}"/>
              </a:ext>
            </a:extLst>
          </p:cNvPr>
          <p:cNvPicPr>
            <a:picLocks/>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 y="6484973"/>
            <a:ext cx="10789920" cy="197985"/>
          </a:xfrm>
          <a:prstGeom prst="rect">
            <a:avLst/>
          </a:prstGeom>
        </p:spPr>
      </p:pic>
    </p:spTree>
    <p:extLst>
      <p:ext uri="{BB962C8B-B14F-4D97-AF65-F5344CB8AC3E}">
        <p14:creationId xmlns:p14="http://schemas.microsoft.com/office/powerpoint/2010/main" val="29953848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slideLayout" Target="../slideLayouts/slideLayout25.xml"/><Relationship Id="rId18" Type="http://schemas.openxmlformats.org/officeDocument/2006/relationships/image" Target="../media/image1.png"/><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17" Type="http://schemas.openxmlformats.org/officeDocument/2006/relationships/theme" Target="../theme/theme2.xml"/><Relationship Id="rId2" Type="http://schemas.openxmlformats.org/officeDocument/2006/relationships/slideLayout" Target="../slideLayouts/slideLayout14.xml"/><Relationship Id="rId16" Type="http://schemas.openxmlformats.org/officeDocument/2006/relationships/slideLayout" Target="../slideLayouts/slideLayout28.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5" Type="http://schemas.openxmlformats.org/officeDocument/2006/relationships/slideLayout" Target="../slideLayouts/slideLayout2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slideLayout" Target="../slideLayouts/slideLayout26.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6.xml"/><Relationship Id="rId3" Type="http://schemas.openxmlformats.org/officeDocument/2006/relationships/slideLayout" Target="../slideLayouts/slideLayout31.xml"/><Relationship Id="rId7" Type="http://schemas.openxmlformats.org/officeDocument/2006/relationships/slideLayout" Target="../slideLayouts/slideLayout35.xml"/><Relationship Id="rId2" Type="http://schemas.openxmlformats.org/officeDocument/2006/relationships/slideLayout" Target="../slideLayouts/slideLayout30.xml"/><Relationship Id="rId1" Type="http://schemas.openxmlformats.org/officeDocument/2006/relationships/slideLayout" Target="../slideLayouts/slideLayout29.xml"/><Relationship Id="rId6" Type="http://schemas.openxmlformats.org/officeDocument/2006/relationships/slideLayout" Target="../slideLayouts/slideLayout34.xml"/><Relationship Id="rId5" Type="http://schemas.openxmlformats.org/officeDocument/2006/relationships/slideLayout" Target="../slideLayouts/slideLayout33.xml"/><Relationship Id="rId4" Type="http://schemas.openxmlformats.org/officeDocument/2006/relationships/slideLayout" Target="../slideLayouts/slideLayout32.xml"/><Relationship Id="rId9" Type="http://schemas.openxmlformats.org/officeDocument/2006/relationships/theme" Target="../theme/theme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8" name="Picture 7" descr="A picture containing building, table, parked, large&#10;&#10;Description automatically generated">
            <a:extLst>
              <a:ext uri="{FF2B5EF4-FFF2-40B4-BE49-F238E27FC236}">
                <a16:creationId xmlns:a16="http://schemas.microsoft.com/office/drawing/2014/main" id="{61EF048D-58A3-4F3A-9900-9CA447A3094D}"/>
              </a:ext>
            </a:extLst>
          </p:cNvPr>
          <p:cNvPicPr>
            <a:picLocks noChangeAspect="1"/>
          </p:cNvPicPr>
          <p:nvPr userDrawn="1"/>
        </p:nvPicPr>
        <p:blipFill>
          <a:blip r:embed="rId14">
            <a:extLst>
              <a:ext uri="{28A0092B-C50C-407E-A947-70E740481C1C}">
                <a14:useLocalDpi xmlns:a14="http://schemas.microsoft.com/office/drawing/2010/main" val="0"/>
              </a:ext>
            </a:extLst>
          </a:blip>
          <a:stretch>
            <a:fillRect/>
          </a:stretch>
        </p:blipFill>
        <p:spPr>
          <a:xfrm>
            <a:off x="3047" y="0"/>
            <a:ext cx="12185905" cy="6858000"/>
          </a:xfrm>
          <a:prstGeom prst="rect">
            <a:avLst/>
          </a:prstGeom>
        </p:spPr>
      </p:pic>
      <p:sp>
        <p:nvSpPr>
          <p:cNvPr id="2" name="Title Placeholder 1">
            <a:extLst>
              <a:ext uri="{FF2B5EF4-FFF2-40B4-BE49-F238E27FC236}">
                <a16:creationId xmlns:a16="http://schemas.microsoft.com/office/drawing/2014/main" id="{D7782B03-D66E-4971-87F3-03FF6BC863BE}"/>
              </a:ext>
            </a:extLst>
          </p:cNvPr>
          <p:cNvSpPr>
            <a:spLocks noGrp="1"/>
          </p:cNvSpPr>
          <p:nvPr>
            <p:ph type="title"/>
          </p:nvPr>
        </p:nvSpPr>
        <p:spPr>
          <a:xfrm>
            <a:off x="731520" y="365126"/>
            <a:ext cx="10704280" cy="779462"/>
          </a:xfrm>
          <a:prstGeom prst="rect">
            <a:avLst/>
          </a:prstGeom>
        </p:spPr>
        <p:txBody>
          <a:bodyPr vert="horz" lIns="0" tIns="0" rIns="0" bIns="0" rtlCol="0" anchor="t" anchorCtr="0">
            <a:normAutofit/>
          </a:bodyPr>
          <a:lstStyle/>
          <a:p>
            <a:r>
              <a:rPr lang="fr-CA" noProof="0" dirty="0"/>
              <a:t>Titre de la page</a:t>
            </a:r>
          </a:p>
        </p:txBody>
      </p:sp>
      <p:sp>
        <p:nvSpPr>
          <p:cNvPr id="3" name="Text Placeholder 2">
            <a:extLst>
              <a:ext uri="{FF2B5EF4-FFF2-40B4-BE49-F238E27FC236}">
                <a16:creationId xmlns:a16="http://schemas.microsoft.com/office/drawing/2014/main" id="{6F39465C-7E55-4F37-BA72-B47D7D4A993F}"/>
              </a:ext>
            </a:extLst>
          </p:cNvPr>
          <p:cNvSpPr>
            <a:spLocks noGrp="1"/>
          </p:cNvSpPr>
          <p:nvPr>
            <p:ph type="body" idx="1"/>
          </p:nvPr>
        </p:nvSpPr>
        <p:spPr>
          <a:xfrm>
            <a:off x="731519" y="1366888"/>
            <a:ext cx="10704280" cy="4754880"/>
          </a:xfrm>
          <a:prstGeom prst="rect">
            <a:avLst/>
          </a:prstGeom>
        </p:spPr>
        <p:txBody>
          <a:bodyPr vert="horz" lIns="0" tIns="0" rIns="0" bIns="0" rtlCol="0">
            <a:normAutofit/>
          </a:bodyPr>
          <a:lstStyle/>
          <a:p>
            <a:pPr lvl="0"/>
            <a:r>
              <a:rPr lang="fr-CA" noProof="0"/>
              <a:t>Niveau #1</a:t>
            </a:r>
          </a:p>
          <a:p>
            <a:pPr lvl="1"/>
            <a:r>
              <a:rPr lang="fr-CA" noProof="0"/>
              <a:t>Niveau #2</a:t>
            </a:r>
          </a:p>
          <a:p>
            <a:pPr lvl="2"/>
            <a:r>
              <a:rPr lang="fr-CA" noProof="0"/>
              <a:t>Niveau #3</a:t>
            </a:r>
          </a:p>
          <a:p>
            <a:pPr lvl="3"/>
            <a:r>
              <a:rPr lang="fr-CA" noProof="0"/>
              <a:t>Niveau #4</a:t>
            </a:r>
          </a:p>
          <a:p>
            <a:pPr lvl="4"/>
            <a:r>
              <a:rPr lang="fr-CA" noProof="0"/>
              <a:t>Niveau #5</a:t>
            </a:r>
            <a:endParaRPr lang="fr-CA" noProof="0" dirty="0"/>
          </a:p>
        </p:txBody>
      </p:sp>
      <p:sp>
        <p:nvSpPr>
          <p:cNvPr id="6" name="Slide Number Placeholder 5">
            <a:extLst>
              <a:ext uri="{FF2B5EF4-FFF2-40B4-BE49-F238E27FC236}">
                <a16:creationId xmlns:a16="http://schemas.microsoft.com/office/drawing/2014/main" id="{A8F46958-47FB-4C15-8B7D-1581C5401D78}"/>
              </a:ext>
            </a:extLst>
          </p:cNvPr>
          <p:cNvSpPr>
            <a:spLocks noGrp="1"/>
          </p:cNvSpPr>
          <p:nvPr>
            <p:ph type="sldNum" sz="quarter" idx="4"/>
          </p:nvPr>
        </p:nvSpPr>
        <p:spPr>
          <a:xfrm>
            <a:off x="10944522" y="6516609"/>
            <a:ext cx="491278" cy="197985"/>
          </a:xfrm>
          <a:prstGeom prst="rect">
            <a:avLst/>
          </a:prstGeom>
        </p:spPr>
        <p:txBody>
          <a:bodyPr vert="horz" lIns="0" tIns="0" rIns="0" bIns="0" rtlCol="0" anchor="t" anchorCtr="0"/>
          <a:lstStyle>
            <a:lvl1pPr algn="r">
              <a:defRPr sz="1200">
                <a:solidFill>
                  <a:schemeClr val="tx1">
                    <a:tint val="75000"/>
                  </a:schemeClr>
                </a:solidFill>
              </a:defRPr>
            </a:lvl1pPr>
          </a:lstStyle>
          <a:p>
            <a:fld id="{531354F2-37F9-47D6-A1B0-F133C541D4C6}" type="slidenum">
              <a:rPr lang="en-CA" smtClean="0"/>
              <a:t>‹#›</a:t>
            </a:fld>
            <a:endParaRPr lang="en-CA" dirty="0"/>
          </a:p>
        </p:txBody>
      </p:sp>
    </p:spTree>
    <p:extLst>
      <p:ext uri="{BB962C8B-B14F-4D97-AF65-F5344CB8AC3E}">
        <p14:creationId xmlns:p14="http://schemas.microsoft.com/office/powerpoint/2010/main" val="3801497559"/>
      </p:ext>
    </p:extLst>
  </p:cSld>
  <p:clrMap bg1="lt1" tx1="dk1" bg2="lt2" tx2="dk2" accent1="accent1" accent2="accent2" accent3="accent3" accent4="accent4" accent5="accent5" accent6="accent6" hlink="hlink" folHlink="folHlink"/>
  <p:sldLayoutIdLst>
    <p:sldLayoutId id="2147484924" r:id="rId1"/>
    <p:sldLayoutId id="2147484925" r:id="rId2"/>
    <p:sldLayoutId id="2147484926" r:id="rId3"/>
    <p:sldLayoutId id="2147484927" r:id="rId4"/>
    <p:sldLayoutId id="2147484928" r:id="rId5"/>
    <p:sldLayoutId id="2147484929" r:id="rId6"/>
    <p:sldLayoutId id="2147484930" r:id="rId7"/>
    <p:sldLayoutId id="2147484931" r:id="rId8"/>
    <p:sldLayoutId id="2147484932" r:id="rId9"/>
    <p:sldLayoutId id="2147484933" r:id="rId10"/>
    <p:sldLayoutId id="2147484934" r:id="rId11"/>
    <p:sldLayoutId id="2147484935" r:id="rId12"/>
  </p:sldLayoutIdLst>
  <p:hf hdr="0" ftr="0" dt="0"/>
  <p:txStyles>
    <p:titleStyle>
      <a:lvl1pPr algn="l" defTabSz="914400" rtl="0" eaLnBrk="1" latinLnBrk="0" hangingPunct="1">
        <a:lnSpc>
          <a:spcPct val="90000"/>
        </a:lnSpc>
        <a:spcBef>
          <a:spcPct val="0"/>
        </a:spcBef>
        <a:buNone/>
        <a:defRPr sz="4400" b="1" kern="1200">
          <a:solidFill>
            <a:schemeClr val="accent2"/>
          </a:solidFill>
          <a:latin typeface="+mj-lt"/>
          <a:ea typeface="+mj-ea"/>
          <a:cs typeface="+mj-cs"/>
        </a:defRPr>
      </a:lvl1pPr>
    </p:titleStyle>
    <p:bodyStyle>
      <a:lvl1pPr marL="361950" indent="-361950" algn="l" defTabSz="685800" rtl="0" eaLnBrk="1" latinLnBrk="0" hangingPunct="1">
        <a:lnSpc>
          <a:spcPct val="100000"/>
        </a:lnSpc>
        <a:spcBef>
          <a:spcPts val="750"/>
        </a:spcBef>
        <a:buSzPct val="100000"/>
        <a:buFont typeface="Wingdings 2" panose="05020102010507070707" pitchFamily="18" charset="2"/>
        <a:buChar char=""/>
        <a:defRPr sz="2800" kern="1200">
          <a:solidFill>
            <a:schemeClr val="accent2"/>
          </a:solidFill>
          <a:latin typeface="+mn-lt"/>
          <a:ea typeface="+mn-ea"/>
          <a:cs typeface="+mn-cs"/>
        </a:defRPr>
      </a:lvl1pPr>
      <a:lvl2pPr marL="714375" indent="-371475" algn="l" defTabSz="685800" rtl="0" eaLnBrk="1" latinLnBrk="0" hangingPunct="1">
        <a:lnSpc>
          <a:spcPct val="100000"/>
        </a:lnSpc>
        <a:spcBef>
          <a:spcPts val="375"/>
        </a:spcBef>
        <a:buSzPct val="100000"/>
        <a:buFont typeface="Wingdings 2" panose="05020102010507070707" pitchFamily="18" charset="2"/>
        <a:buChar char=""/>
        <a:defRPr sz="2400" kern="1200">
          <a:solidFill>
            <a:schemeClr val="accent2"/>
          </a:solidFill>
          <a:latin typeface="+mn-lt"/>
          <a:ea typeface="+mn-ea"/>
          <a:cs typeface="+mn-cs"/>
        </a:defRPr>
      </a:lvl2pPr>
      <a:lvl3pPr marL="990600" indent="-304800" algn="l" defTabSz="685800" rtl="0" eaLnBrk="1" latinLnBrk="0" hangingPunct="1">
        <a:lnSpc>
          <a:spcPct val="100000"/>
        </a:lnSpc>
        <a:spcBef>
          <a:spcPts val="375"/>
        </a:spcBef>
        <a:buSzPct val="100000"/>
        <a:buFont typeface="Wingdings 2" panose="05020102010507070707" pitchFamily="18" charset="2"/>
        <a:buChar char=""/>
        <a:defRPr sz="2000" kern="1200">
          <a:solidFill>
            <a:schemeClr val="accent2"/>
          </a:solidFill>
          <a:latin typeface="+mn-lt"/>
          <a:ea typeface="+mn-ea"/>
          <a:cs typeface="+mn-cs"/>
        </a:defRPr>
      </a:lvl3pPr>
      <a:lvl4pPr marL="1343025" indent="-314325" algn="l" defTabSz="685800" rtl="0" eaLnBrk="1" latinLnBrk="0" hangingPunct="1">
        <a:lnSpc>
          <a:spcPct val="100000"/>
        </a:lnSpc>
        <a:spcBef>
          <a:spcPts val="375"/>
        </a:spcBef>
        <a:buSzPct val="100000"/>
        <a:buFont typeface="Wingdings 2" panose="05020102010507070707" pitchFamily="18" charset="2"/>
        <a:buChar char=""/>
        <a:defRPr sz="1800" kern="1200">
          <a:solidFill>
            <a:schemeClr val="accent2"/>
          </a:solidFill>
          <a:latin typeface="+mn-lt"/>
          <a:ea typeface="+mn-ea"/>
          <a:cs typeface="+mn-cs"/>
        </a:defRPr>
      </a:lvl4pPr>
      <a:lvl5pPr marL="1619250" indent="-247650" algn="l" defTabSz="685800" rtl="0" eaLnBrk="1" latinLnBrk="0" hangingPunct="1">
        <a:lnSpc>
          <a:spcPct val="100000"/>
        </a:lnSpc>
        <a:spcBef>
          <a:spcPts val="375"/>
        </a:spcBef>
        <a:buSzPct val="100000"/>
        <a:buFont typeface="Wingdings 2" panose="05020102010507070707" pitchFamily="18" charset="2"/>
        <a:buChar char=""/>
        <a:defRPr sz="1800" kern="1200">
          <a:solidFill>
            <a:schemeClr val="accent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8" name="Picture 7" descr="A picture containing building, table, parked, large&#10;&#10;Description automatically generated">
            <a:extLst>
              <a:ext uri="{FF2B5EF4-FFF2-40B4-BE49-F238E27FC236}">
                <a16:creationId xmlns:a16="http://schemas.microsoft.com/office/drawing/2014/main" id="{61EF048D-58A3-4F3A-9900-9CA447A3094D}"/>
              </a:ext>
            </a:extLst>
          </p:cNvPr>
          <p:cNvPicPr>
            <a:picLocks noChangeAspect="1"/>
          </p:cNvPicPr>
          <p:nvPr userDrawn="1"/>
        </p:nvPicPr>
        <p:blipFill>
          <a:blip r:embed="rId18">
            <a:extLst>
              <a:ext uri="{28A0092B-C50C-407E-A947-70E740481C1C}">
                <a14:useLocalDpi xmlns:a14="http://schemas.microsoft.com/office/drawing/2010/main" val="0"/>
              </a:ext>
            </a:extLst>
          </a:blip>
          <a:stretch>
            <a:fillRect/>
          </a:stretch>
        </p:blipFill>
        <p:spPr>
          <a:xfrm>
            <a:off x="3047" y="-8467"/>
            <a:ext cx="12185905" cy="6858000"/>
          </a:xfrm>
          <a:prstGeom prst="rect">
            <a:avLst/>
          </a:prstGeom>
        </p:spPr>
      </p:pic>
      <p:sp>
        <p:nvSpPr>
          <p:cNvPr id="2" name="Title Placeholder 1">
            <a:extLst>
              <a:ext uri="{FF2B5EF4-FFF2-40B4-BE49-F238E27FC236}">
                <a16:creationId xmlns:a16="http://schemas.microsoft.com/office/drawing/2014/main" id="{D7782B03-D66E-4971-87F3-03FF6BC863BE}"/>
              </a:ext>
            </a:extLst>
          </p:cNvPr>
          <p:cNvSpPr>
            <a:spLocks noGrp="1"/>
          </p:cNvSpPr>
          <p:nvPr>
            <p:ph type="title"/>
          </p:nvPr>
        </p:nvSpPr>
        <p:spPr>
          <a:xfrm>
            <a:off x="731520" y="356659"/>
            <a:ext cx="10704280" cy="779462"/>
          </a:xfrm>
          <a:prstGeom prst="rect">
            <a:avLst/>
          </a:prstGeom>
        </p:spPr>
        <p:txBody>
          <a:bodyPr vert="horz" lIns="0" tIns="0" rIns="0" bIns="0" rtlCol="0" anchor="t" anchorCtr="0">
            <a:normAutofit/>
          </a:bodyPr>
          <a:lstStyle/>
          <a:p>
            <a:r>
              <a:rPr lang="en-US" dirty="0"/>
              <a:t>Page Title</a:t>
            </a:r>
            <a:endParaRPr lang="en-CA" dirty="0"/>
          </a:p>
        </p:txBody>
      </p:sp>
      <p:sp>
        <p:nvSpPr>
          <p:cNvPr id="3" name="Text Placeholder 2">
            <a:extLst>
              <a:ext uri="{FF2B5EF4-FFF2-40B4-BE49-F238E27FC236}">
                <a16:creationId xmlns:a16="http://schemas.microsoft.com/office/drawing/2014/main" id="{6F39465C-7E55-4F37-BA72-B47D7D4A993F}"/>
              </a:ext>
            </a:extLst>
          </p:cNvPr>
          <p:cNvSpPr>
            <a:spLocks noGrp="1"/>
          </p:cNvSpPr>
          <p:nvPr>
            <p:ph type="body" idx="1"/>
          </p:nvPr>
        </p:nvSpPr>
        <p:spPr>
          <a:xfrm>
            <a:off x="731519" y="1366888"/>
            <a:ext cx="10704280" cy="4754880"/>
          </a:xfrm>
          <a:prstGeom prst="rect">
            <a:avLst/>
          </a:prstGeom>
        </p:spPr>
        <p:txBody>
          <a:bodyPr vert="horz" lIns="0" tIns="0" rIns="0" bIns="0" rtlCol="0">
            <a:normAutofit/>
          </a:bodyPr>
          <a:lstStyle/>
          <a:p>
            <a:pPr lvl="0"/>
            <a:r>
              <a:rPr lang="en-US"/>
              <a:t>Level #1</a:t>
            </a:r>
          </a:p>
          <a:p>
            <a:pPr lvl="1"/>
            <a:r>
              <a:rPr lang="en-US"/>
              <a:t>Level #2</a:t>
            </a:r>
          </a:p>
          <a:p>
            <a:pPr lvl="2"/>
            <a:r>
              <a:rPr lang="en-US"/>
              <a:t>Level #3</a:t>
            </a:r>
          </a:p>
          <a:p>
            <a:pPr lvl="3"/>
            <a:r>
              <a:rPr lang="en-US"/>
              <a:t>Level #4</a:t>
            </a:r>
          </a:p>
          <a:p>
            <a:pPr lvl="4"/>
            <a:r>
              <a:rPr lang="en-US"/>
              <a:t>Level #5</a:t>
            </a:r>
            <a:endParaRPr lang="en-CA" dirty="0"/>
          </a:p>
        </p:txBody>
      </p:sp>
    </p:spTree>
    <p:extLst>
      <p:ext uri="{BB962C8B-B14F-4D97-AF65-F5344CB8AC3E}">
        <p14:creationId xmlns:p14="http://schemas.microsoft.com/office/powerpoint/2010/main" val="3708643898"/>
      </p:ext>
    </p:extLst>
  </p:cSld>
  <p:clrMap bg1="lt1" tx1="dk1" bg2="lt2" tx2="dk2" accent1="accent1" accent2="accent2" accent3="accent3" accent4="accent4" accent5="accent5" accent6="accent6" hlink="hlink" folHlink="folHlink"/>
  <p:sldLayoutIdLst>
    <p:sldLayoutId id="2147484937" r:id="rId1"/>
    <p:sldLayoutId id="2147484938" r:id="rId2"/>
    <p:sldLayoutId id="2147484939" r:id="rId3"/>
    <p:sldLayoutId id="2147484940" r:id="rId4"/>
    <p:sldLayoutId id="2147484941" r:id="rId5"/>
    <p:sldLayoutId id="2147484942" r:id="rId6"/>
    <p:sldLayoutId id="2147484943" r:id="rId7"/>
    <p:sldLayoutId id="2147484944" r:id="rId8"/>
    <p:sldLayoutId id="2147484945" r:id="rId9"/>
    <p:sldLayoutId id="2147484946" r:id="rId10"/>
    <p:sldLayoutId id="2147484947" r:id="rId11"/>
    <p:sldLayoutId id="2147484948" r:id="rId12"/>
    <p:sldLayoutId id="2147484949" r:id="rId13"/>
    <p:sldLayoutId id="2147484950" r:id="rId14"/>
    <p:sldLayoutId id="2147484951" r:id="rId15"/>
    <p:sldLayoutId id="2147484952" r:id="rId16"/>
  </p:sldLayoutIdLst>
  <p:hf hdr="0" ftr="0" dt="0"/>
  <p:txStyles>
    <p:titleStyle>
      <a:lvl1pPr algn="l" defTabSz="914400" rtl="0" eaLnBrk="1" latinLnBrk="0" hangingPunct="1">
        <a:lnSpc>
          <a:spcPct val="90000"/>
        </a:lnSpc>
        <a:spcBef>
          <a:spcPct val="0"/>
        </a:spcBef>
        <a:buNone/>
        <a:defRPr sz="4400" b="1" kern="1200">
          <a:solidFill>
            <a:schemeClr val="accent2"/>
          </a:solidFill>
          <a:latin typeface="+mj-lt"/>
          <a:ea typeface="+mj-ea"/>
          <a:cs typeface="+mj-cs"/>
        </a:defRPr>
      </a:lvl1pPr>
    </p:titleStyle>
    <p:bodyStyle>
      <a:lvl1pPr marL="361950" indent="-361950" algn="l" defTabSz="685800" rtl="0" eaLnBrk="1" latinLnBrk="0" hangingPunct="1">
        <a:lnSpc>
          <a:spcPct val="100000"/>
        </a:lnSpc>
        <a:spcBef>
          <a:spcPts val="750"/>
        </a:spcBef>
        <a:buSzPct val="100000"/>
        <a:buFont typeface="Wingdings 2" panose="05020102010507070707" pitchFamily="18" charset="2"/>
        <a:buChar char=""/>
        <a:defRPr sz="2800" kern="1200">
          <a:solidFill>
            <a:schemeClr val="accent2"/>
          </a:solidFill>
          <a:latin typeface="+mn-lt"/>
          <a:ea typeface="+mn-ea"/>
          <a:cs typeface="+mn-cs"/>
        </a:defRPr>
      </a:lvl1pPr>
      <a:lvl2pPr marL="714375" indent="-371475" algn="l" defTabSz="685800" rtl="0" eaLnBrk="1" latinLnBrk="0" hangingPunct="1">
        <a:lnSpc>
          <a:spcPct val="100000"/>
        </a:lnSpc>
        <a:spcBef>
          <a:spcPts val="375"/>
        </a:spcBef>
        <a:buSzPct val="100000"/>
        <a:buFont typeface="Wingdings 2" panose="05020102010507070707" pitchFamily="18" charset="2"/>
        <a:buChar char=""/>
        <a:defRPr sz="2400" kern="1200">
          <a:solidFill>
            <a:schemeClr val="accent2"/>
          </a:solidFill>
          <a:latin typeface="+mn-lt"/>
          <a:ea typeface="+mn-ea"/>
          <a:cs typeface="+mn-cs"/>
        </a:defRPr>
      </a:lvl2pPr>
      <a:lvl3pPr marL="990600" indent="-304800" algn="l" defTabSz="685800" rtl="0" eaLnBrk="1" latinLnBrk="0" hangingPunct="1">
        <a:lnSpc>
          <a:spcPct val="100000"/>
        </a:lnSpc>
        <a:spcBef>
          <a:spcPts val="375"/>
        </a:spcBef>
        <a:buSzPct val="100000"/>
        <a:buFont typeface="Wingdings 2" panose="05020102010507070707" pitchFamily="18" charset="2"/>
        <a:buChar char=""/>
        <a:defRPr sz="2000" kern="1200">
          <a:solidFill>
            <a:schemeClr val="accent2"/>
          </a:solidFill>
          <a:latin typeface="+mn-lt"/>
          <a:ea typeface="+mn-ea"/>
          <a:cs typeface="+mn-cs"/>
        </a:defRPr>
      </a:lvl3pPr>
      <a:lvl4pPr marL="1343025" indent="-314325" algn="l" defTabSz="685800" rtl="0" eaLnBrk="1" latinLnBrk="0" hangingPunct="1">
        <a:lnSpc>
          <a:spcPct val="100000"/>
        </a:lnSpc>
        <a:spcBef>
          <a:spcPts val="375"/>
        </a:spcBef>
        <a:buSzPct val="100000"/>
        <a:buFont typeface="Wingdings 2" panose="05020102010507070707" pitchFamily="18" charset="2"/>
        <a:buChar char=""/>
        <a:defRPr sz="1800" kern="1200">
          <a:solidFill>
            <a:schemeClr val="accent2"/>
          </a:solidFill>
          <a:latin typeface="+mn-lt"/>
          <a:ea typeface="+mn-ea"/>
          <a:cs typeface="+mn-cs"/>
        </a:defRPr>
      </a:lvl4pPr>
      <a:lvl5pPr marL="1619250" indent="-247650" algn="l" defTabSz="685800" rtl="0" eaLnBrk="1" latinLnBrk="0" hangingPunct="1">
        <a:lnSpc>
          <a:spcPct val="100000"/>
        </a:lnSpc>
        <a:spcBef>
          <a:spcPts val="375"/>
        </a:spcBef>
        <a:buSzPct val="100000"/>
        <a:buFont typeface="Wingdings 2" panose="05020102010507070707" pitchFamily="18" charset="2"/>
        <a:buChar char=""/>
        <a:defRPr sz="1800" kern="1200">
          <a:solidFill>
            <a:schemeClr val="accent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7782B03-D66E-4971-87F3-03FF6BC863BE}"/>
              </a:ext>
            </a:extLst>
          </p:cNvPr>
          <p:cNvSpPr>
            <a:spLocks noGrp="1"/>
          </p:cNvSpPr>
          <p:nvPr>
            <p:ph type="title"/>
          </p:nvPr>
        </p:nvSpPr>
        <p:spPr>
          <a:xfrm>
            <a:off x="731520" y="356659"/>
            <a:ext cx="10704280" cy="779462"/>
          </a:xfrm>
          <a:prstGeom prst="rect">
            <a:avLst/>
          </a:prstGeom>
        </p:spPr>
        <p:txBody>
          <a:bodyPr vert="horz" lIns="0" tIns="0" rIns="0" bIns="0" rtlCol="0" anchor="t" anchorCtr="0">
            <a:normAutofit/>
          </a:bodyPr>
          <a:lstStyle/>
          <a:p>
            <a:r>
              <a:rPr lang="fr-CA" noProof="0"/>
              <a:t>Titre</a:t>
            </a:r>
          </a:p>
        </p:txBody>
      </p:sp>
      <p:sp>
        <p:nvSpPr>
          <p:cNvPr id="3" name="Text Placeholder 2">
            <a:extLst>
              <a:ext uri="{FF2B5EF4-FFF2-40B4-BE49-F238E27FC236}">
                <a16:creationId xmlns:a16="http://schemas.microsoft.com/office/drawing/2014/main" id="{6F39465C-7E55-4F37-BA72-B47D7D4A993F}"/>
              </a:ext>
            </a:extLst>
          </p:cNvPr>
          <p:cNvSpPr>
            <a:spLocks noGrp="1"/>
          </p:cNvSpPr>
          <p:nvPr>
            <p:ph type="body" idx="1"/>
          </p:nvPr>
        </p:nvSpPr>
        <p:spPr>
          <a:xfrm>
            <a:off x="731519" y="1366888"/>
            <a:ext cx="10704280" cy="4754880"/>
          </a:xfrm>
          <a:prstGeom prst="rect">
            <a:avLst/>
          </a:prstGeom>
        </p:spPr>
        <p:txBody>
          <a:bodyPr vert="horz" lIns="0" tIns="0" rIns="0" bIns="0" rtlCol="0">
            <a:normAutofit/>
          </a:bodyPr>
          <a:lstStyle/>
          <a:p>
            <a:pPr lvl="0"/>
            <a:r>
              <a:rPr lang="fr-CA" noProof="0" dirty="0"/>
              <a:t>Niveau #1</a:t>
            </a:r>
          </a:p>
          <a:p>
            <a:pPr lvl="1"/>
            <a:r>
              <a:rPr lang="fr-CA" noProof="0" dirty="0"/>
              <a:t>Niveau #2</a:t>
            </a:r>
          </a:p>
          <a:p>
            <a:pPr lvl="2"/>
            <a:r>
              <a:rPr lang="fr-CA" noProof="0" dirty="0"/>
              <a:t>Niveau #3</a:t>
            </a:r>
          </a:p>
          <a:p>
            <a:pPr lvl="3"/>
            <a:r>
              <a:rPr lang="fr-CA" noProof="0" dirty="0"/>
              <a:t>Niveau #4</a:t>
            </a:r>
          </a:p>
          <a:p>
            <a:pPr lvl="4"/>
            <a:r>
              <a:rPr lang="fr-CA" noProof="0" dirty="0"/>
              <a:t>Niveau #5</a:t>
            </a:r>
          </a:p>
        </p:txBody>
      </p:sp>
      <p:sp>
        <p:nvSpPr>
          <p:cNvPr id="5" name="TextBox 4">
            <a:extLst>
              <a:ext uri="{FF2B5EF4-FFF2-40B4-BE49-F238E27FC236}">
                <a16:creationId xmlns:a16="http://schemas.microsoft.com/office/drawing/2014/main" id="{D2D9D096-1F1A-C68D-41C1-FFDCDA2E000F}"/>
              </a:ext>
            </a:extLst>
          </p:cNvPr>
          <p:cNvSpPr txBox="1"/>
          <p:nvPr userDrawn="1">
            <p:extLst>
              <p:ext uri="{1162E1C5-73C7-4A58-AE30-91384D911F3F}">
                <p184:classification xmlns:p184="http://schemas.microsoft.com/office/powerpoint/2018/4/main" val="hdr"/>
              </p:ext>
            </p:extLst>
          </p:nvPr>
        </p:nvSpPr>
        <p:spPr>
          <a:xfrm>
            <a:off x="10466388" y="63500"/>
            <a:ext cx="1697037" cy="182880"/>
          </a:xfrm>
          <a:prstGeom prst="rect">
            <a:avLst/>
          </a:prstGeom>
        </p:spPr>
        <p:txBody>
          <a:bodyPr horzOverflow="overflow" lIns="0" tIns="0" rIns="0" bIns="0">
            <a:spAutoFit/>
          </a:bodyPr>
          <a:lstStyle/>
          <a:p>
            <a:pPr algn="l"/>
            <a:r>
              <a:rPr lang="en-CA" sz="1200">
                <a:solidFill>
                  <a:srgbClr val="000000"/>
                </a:solidFill>
                <a:latin typeface="Calibri" panose="020F0502020204030204" pitchFamily="34" charset="0"/>
                <a:ea typeface="Calibri" panose="020F0502020204030204" pitchFamily="34" charset="0"/>
                <a:cs typeface="Calibri" panose="020F0502020204030204" pitchFamily="34" charset="0"/>
              </a:rPr>
              <a:t>Unclassified | Non classifié</a:t>
            </a:r>
          </a:p>
        </p:txBody>
      </p:sp>
    </p:spTree>
    <p:extLst>
      <p:ext uri="{BB962C8B-B14F-4D97-AF65-F5344CB8AC3E}">
        <p14:creationId xmlns:p14="http://schemas.microsoft.com/office/powerpoint/2010/main" val="4028624421"/>
      </p:ext>
    </p:extLst>
  </p:cSld>
  <p:clrMap bg1="lt1" tx1="dk1" bg2="lt2" tx2="dk2" accent1="accent1" accent2="accent2" accent3="accent3" accent4="accent4" accent5="accent5" accent6="accent6" hlink="hlink" folHlink="folHlink"/>
  <p:sldLayoutIdLst>
    <p:sldLayoutId id="2147484954" r:id="rId1"/>
    <p:sldLayoutId id="2147484955" r:id="rId2"/>
    <p:sldLayoutId id="2147484956" r:id="rId3"/>
    <p:sldLayoutId id="2147484957" r:id="rId4"/>
    <p:sldLayoutId id="2147484958" r:id="rId5"/>
    <p:sldLayoutId id="2147484959" r:id="rId6"/>
    <p:sldLayoutId id="2147484960" r:id="rId7"/>
    <p:sldLayoutId id="2147484961" r:id="rId8"/>
  </p:sldLayoutIdLst>
  <p:hf hdr="0" ftr="0" dt="0"/>
  <p:txStyles>
    <p:titleStyle>
      <a:lvl1pPr algn="l" defTabSz="914400" rtl="0" eaLnBrk="1" latinLnBrk="0" hangingPunct="1">
        <a:lnSpc>
          <a:spcPct val="90000"/>
        </a:lnSpc>
        <a:spcBef>
          <a:spcPct val="0"/>
        </a:spcBef>
        <a:buNone/>
        <a:defRPr sz="4400" b="1" kern="1200">
          <a:solidFill>
            <a:schemeClr val="tx1"/>
          </a:solidFill>
          <a:latin typeface="+mj-lt"/>
          <a:ea typeface="+mj-ea"/>
          <a:cs typeface="+mj-cs"/>
        </a:defRPr>
      </a:lvl1pPr>
    </p:titleStyle>
    <p:bodyStyle>
      <a:lvl1pPr marL="361950" indent="-361950" algn="l" defTabSz="685800" rtl="0" eaLnBrk="1" latinLnBrk="0" hangingPunct="1">
        <a:lnSpc>
          <a:spcPct val="120000"/>
        </a:lnSpc>
        <a:spcBef>
          <a:spcPts val="750"/>
        </a:spcBef>
        <a:buSzPct val="100000"/>
        <a:buFont typeface="Arial" panose="020B0604020202020204" pitchFamily="34" charset="0"/>
        <a:buChar char="•"/>
        <a:defRPr sz="2800" kern="1200">
          <a:solidFill>
            <a:schemeClr val="tx1"/>
          </a:solidFill>
          <a:latin typeface="+mn-lt"/>
          <a:ea typeface="+mn-ea"/>
          <a:cs typeface="+mn-cs"/>
        </a:defRPr>
      </a:lvl1pPr>
      <a:lvl2pPr marL="714375" indent="-371475" algn="l" defTabSz="685800" rtl="0" eaLnBrk="1" latinLnBrk="0" hangingPunct="1">
        <a:lnSpc>
          <a:spcPct val="120000"/>
        </a:lnSpc>
        <a:spcBef>
          <a:spcPts val="375"/>
        </a:spcBef>
        <a:buSzPct val="100000"/>
        <a:buFont typeface="Arial" panose="020B0604020202020204" pitchFamily="34" charset="0"/>
        <a:buChar char="•"/>
        <a:defRPr sz="2400" kern="1200">
          <a:solidFill>
            <a:schemeClr val="tx1"/>
          </a:solidFill>
          <a:latin typeface="+mn-lt"/>
          <a:ea typeface="+mn-ea"/>
          <a:cs typeface="+mn-cs"/>
        </a:defRPr>
      </a:lvl2pPr>
      <a:lvl3pPr marL="990600" indent="-304800" algn="l" defTabSz="685800" rtl="0" eaLnBrk="1" latinLnBrk="0" hangingPunct="1">
        <a:lnSpc>
          <a:spcPct val="120000"/>
        </a:lnSpc>
        <a:spcBef>
          <a:spcPts val="375"/>
        </a:spcBef>
        <a:buSzPct val="100000"/>
        <a:buFont typeface="Arial" panose="020B0604020202020204" pitchFamily="34" charset="0"/>
        <a:buChar char="•"/>
        <a:defRPr sz="2000" kern="1200">
          <a:solidFill>
            <a:schemeClr val="tx1"/>
          </a:solidFill>
          <a:latin typeface="+mn-lt"/>
          <a:ea typeface="+mn-ea"/>
          <a:cs typeface="+mn-cs"/>
        </a:defRPr>
      </a:lvl3pPr>
      <a:lvl4pPr marL="1343025" indent="-314325" algn="l" defTabSz="685800" rtl="0" eaLnBrk="1" latinLnBrk="0" hangingPunct="1">
        <a:lnSpc>
          <a:spcPct val="120000"/>
        </a:lnSpc>
        <a:spcBef>
          <a:spcPts val="375"/>
        </a:spcBef>
        <a:buSzPct val="100000"/>
        <a:buFont typeface="Arial" panose="020B0604020202020204" pitchFamily="34" charset="0"/>
        <a:buChar char="•"/>
        <a:defRPr sz="1800" kern="1200">
          <a:solidFill>
            <a:schemeClr val="tx1"/>
          </a:solidFill>
          <a:latin typeface="+mn-lt"/>
          <a:ea typeface="+mn-ea"/>
          <a:cs typeface="+mn-cs"/>
        </a:defRPr>
      </a:lvl4pPr>
      <a:lvl5pPr marL="1619250" indent="-247650" algn="l" defTabSz="685800" rtl="0" eaLnBrk="1" latinLnBrk="0" hangingPunct="1">
        <a:lnSpc>
          <a:spcPct val="120000"/>
        </a:lnSpc>
        <a:spcBef>
          <a:spcPts val="375"/>
        </a:spcBef>
        <a:buSzPct val="100000"/>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3.xml"/><Relationship Id="rId1" Type="http://schemas.openxmlformats.org/officeDocument/2006/relationships/tags" Target="../tags/tag2.xml"/></Relationships>
</file>

<file path=ppt/slides/_rels/slide10.xml.rels><?xml version="1.0" encoding="UTF-8" standalone="yes"?>
<Relationships xmlns="http://schemas.openxmlformats.org/package/2006/relationships"><Relationship Id="rId3" Type="http://schemas.openxmlformats.org/officeDocument/2006/relationships/slideLayout" Target="../slideLayouts/slideLayout14.xml"/><Relationship Id="rId2" Type="http://schemas.openxmlformats.org/officeDocument/2006/relationships/tags" Target="../tags/tag18.xml"/><Relationship Id="rId1" Type="http://schemas.openxmlformats.org/officeDocument/2006/relationships/tags" Target="../tags/tag17.xml"/><Relationship Id="rId4" Type="http://schemas.openxmlformats.org/officeDocument/2006/relationships/notesSlide" Target="../notesSlides/notesSlide7.xml"/></Relationships>
</file>

<file path=ppt/slides/_rels/slide11.xml.rels><?xml version="1.0" encoding="UTF-8" standalone="yes"?>
<Relationships xmlns="http://schemas.openxmlformats.org/package/2006/relationships"><Relationship Id="rId3" Type="http://schemas.openxmlformats.org/officeDocument/2006/relationships/slideLayout" Target="../slideLayouts/slideLayout14.xml"/><Relationship Id="rId2" Type="http://schemas.openxmlformats.org/officeDocument/2006/relationships/tags" Target="../tags/tag20.xml"/><Relationship Id="rId1" Type="http://schemas.openxmlformats.org/officeDocument/2006/relationships/tags" Target="../tags/tag19.xml"/><Relationship Id="rId4" Type="http://schemas.openxmlformats.org/officeDocument/2006/relationships/notesSlide" Target="../notesSlides/notesSlide8.xml"/></Relationships>
</file>

<file path=ppt/slides/_rels/slide12.xml.rels><?xml version="1.0" encoding="UTF-8" standalone="yes"?>
<Relationships xmlns="http://schemas.openxmlformats.org/package/2006/relationships"><Relationship Id="rId3" Type="http://schemas.openxmlformats.org/officeDocument/2006/relationships/slideLayout" Target="../slideLayouts/slideLayout14.xml"/><Relationship Id="rId2" Type="http://schemas.openxmlformats.org/officeDocument/2006/relationships/tags" Target="../tags/tag22.xml"/><Relationship Id="rId1" Type="http://schemas.openxmlformats.org/officeDocument/2006/relationships/tags" Target="../tags/tag21.xml"/><Relationship Id="rId4" Type="http://schemas.openxmlformats.org/officeDocument/2006/relationships/notesSlide" Target="../notesSlides/notesSlide9.xml"/></Relationships>
</file>

<file path=ppt/slides/_rels/slide13.xml.rels><?xml version="1.0" encoding="UTF-8" standalone="yes"?>
<Relationships xmlns="http://schemas.openxmlformats.org/package/2006/relationships"><Relationship Id="rId8" Type="http://schemas.openxmlformats.org/officeDocument/2006/relationships/hyperlink" Target="https://www.tbs-sct.canada.ca/pol/doc-fra.aspx?id=32728" TargetMode="External"/><Relationship Id="rId3" Type="http://schemas.openxmlformats.org/officeDocument/2006/relationships/slideLayout" Target="../slideLayouts/slideLayout14.xml"/><Relationship Id="rId7" Type="http://schemas.openxmlformats.org/officeDocument/2006/relationships/hyperlink" Target="https://www.tbs-sct.canada.ca/pol/doc-fra.aspx?id=23601" TargetMode="External"/><Relationship Id="rId2" Type="http://schemas.openxmlformats.org/officeDocument/2006/relationships/tags" Target="../tags/tag24.xml"/><Relationship Id="rId1" Type="http://schemas.openxmlformats.org/officeDocument/2006/relationships/tags" Target="../tags/tag23.xml"/><Relationship Id="rId6" Type="http://schemas.openxmlformats.org/officeDocument/2006/relationships/hyperlink" Target="https://www.etsi.org/deliver/etsi_en/301500_301599/301549/02.01.02_60/en_301549v020102p.pdf" TargetMode="External"/><Relationship Id="rId5" Type="http://schemas.openxmlformats.org/officeDocument/2006/relationships/hyperlink" Target="https://www.tbs-sct.canada.ca/pol/doc-fra.aspx?id=32620" TargetMode="External"/><Relationship Id="rId10" Type="http://schemas.openxmlformats.org/officeDocument/2006/relationships/hyperlink" Target="https://www.tbs-sct.canada.ca/pol/doc-fra.aspx?id=30682" TargetMode="External"/><Relationship Id="rId4" Type="http://schemas.openxmlformats.org/officeDocument/2006/relationships/notesSlide" Target="../notesSlides/notesSlide10.xml"/><Relationship Id="rId9" Type="http://schemas.openxmlformats.org/officeDocument/2006/relationships/hyperlink" Target="https://www.tbs-sct.canada.ca/pol/doc-fra.aspx?id=30683" TargetMode="External"/></Relationships>
</file>

<file path=ppt/slides/_rels/slide14.xml.rels><?xml version="1.0" encoding="UTF-8" standalone="yes"?>
<Relationships xmlns="http://schemas.openxmlformats.org/package/2006/relationships"><Relationship Id="rId3" Type="http://schemas.openxmlformats.org/officeDocument/2006/relationships/slideLayout" Target="../slideLayouts/slideLayout14.xml"/><Relationship Id="rId2" Type="http://schemas.openxmlformats.org/officeDocument/2006/relationships/tags" Target="../tags/tag26.xml"/><Relationship Id="rId1" Type="http://schemas.openxmlformats.org/officeDocument/2006/relationships/tags" Target="../tags/tag25.xml"/><Relationship Id="rId4" Type="http://schemas.openxmlformats.org/officeDocument/2006/relationships/notesSlide" Target="../notesSlides/notesSlide11.xml"/></Relationships>
</file>

<file path=ppt/slides/_rels/slide15.xml.rels><?xml version="1.0" encoding="UTF-8" standalone="yes"?>
<Relationships xmlns="http://schemas.openxmlformats.org/package/2006/relationships"><Relationship Id="rId3" Type="http://schemas.openxmlformats.org/officeDocument/2006/relationships/slideLayout" Target="../slideLayouts/slideLayout28.xml"/><Relationship Id="rId2" Type="http://schemas.openxmlformats.org/officeDocument/2006/relationships/tags" Target="../tags/tag28.xml"/><Relationship Id="rId1" Type="http://schemas.openxmlformats.org/officeDocument/2006/relationships/tags" Target="../tags/tag27.xml"/><Relationship Id="rId4" Type="http://schemas.openxmlformats.org/officeDocument/2006/relationships/notesSlide" Target="../notesSlides/notesSlide12.xml"/></Relationships>
</file>

<file path=ppt/slides/_rels/slide16.xml.rels><?xml version="1.0" encoding="UTF-8" standalone="yes"?>
<Relationships xmlns="http://schemas.openxmlformats.org/package/2006/relationships"><Relationship Id="rId3" Type="http://schemas.openxmlformats.org/officeDocument/2006/relationships/slideLayout" Target="../slideLayouts/slideLayout28.xml"/><Relationship Id="rId2" Type="http://schemas.openxmlformats.org/officeDocument/2006/relationships/tags" Target="../tags/tag30.xml"/><Relationship Id="rId1" Type="http://schemas.openxmlformats.org/officeDocument/2006/relationships/tags" Target="../tags/tag29.xml"/><Relationship Id="rId4" Type="http://schemas.openxmlformats.org/officeDocument/2006/relationships/notesSlide" Target="../notesSlides/notesSlide13.xml"/></Relationships>
</file>

<file path=ppt/slides/_rels/slide17.xml.rels><?xml version="1.0" encoding="UTF-8" standalone="yes"?>
<Relationships xmlns="http://schemas.openxmlformats.org/package/2006/relationships"><Relationship Id="rId3" Type="http://schemas.openxmlformats.org/officeDocument/2006/relationships/slideLayout" Target="../slideLayouts/slideLayout28.xml"/><Relationship Id="rId2" Type="http://schemas.openxmlformats.org/officeDocument/2006/relationships/tags" Target="../tags/tag32.xml"/><Relationship Id="rId1" Type="http://schemas.openxmlformats.org/officeDocument/2006/relationships/tags" Target="../tags/tag31.xml"/><Relationship Id="rId4" Type="http://schemas.openxmlformats.org/officeDocument/2006/relationships/notesSlide" Target="../notesSlides/notesSlide14.xml"/></Relationships>
</file>

<file path=ppt/slides/_rels/slide18.xml.rels><?xml version="1.0" encoding="UTF-8" standalone="yes"?>
<Relationships xmlns="http://schemas.openxmlformats.org/package/2006/relationships"><Relationship Id="rId3" Type="http://schemas.openxmlformats.org/officeDocument/2006/relationships/tags" Target="../tags/tag35.xml"/><Relationship Id="rId2" Type="http://schemas.openxmlformats.org/officeDocument/2006/relationships/tags" Target="../tags/tag34.xml"/><Relationship Id="rId1" Type="http://schemas.openxmlformats.org/officeDocument/2006/relationships/tags" Target="../tags/tag33.xml"/><Relationship Id="rId6" Type="http://schemas.openxmlformats.org/officeDocument/2006/relationships/hyperlink" Target="https://www.chrc-ccdp.gc.ca/fr/ressources/inclusif-des-le-depart" TargetMode="External"/><Relationship Id="rId5" Type="http://schemas.openxmlformats.org/officeDocument/2006/relationships/hyperlink" Target="https://www.tbs-sct.canada.ca/pol/doc-fra.aspx?id=32692" TargetMode="External"/><Relationship Id="rId4" Type="http://schemas.openxmlformats.org/officeDocument/2006/relationships/slideLayout" Target="../slideLayouts/slideLayout14.xml"/></Relationships>
</file>

<file path=ppt/slides/_rels/slide19.xml.rels><?xml version="1.0" encoding="UTF-8" standalone="yes"?>
<Relationships xmlns="http://schemas.openxmlformats.org/package/2006/relationships"><Relationship Id="rId3" Type="http://schemas.openxmlformats.org/officeDocument/2006/relationships/slideLayout" Target="../slideLayouts/slideLayout14.xml"/><Relationship Id="rId2" Type="http://schemas.openxmlformats.org/officeDocument/2006/relationships/tags" Target="../tags/tag37.xml"/><Relationship Id="rId1" Type="http://schemas.openxmlformats.org/officeDocument/2006/relationships/tags" Target="../tags/tag36.xml"/><Relationship Id="rId6" Type="http://schemas.openxmlformats.org/officeDocument/2006/relationships/hyperlink" Target="https://gccollab.ca/groups/about/11406038" TargetMode="External"/><Relationship Id="rId5" Type="http://schemas.openxmlformats.org/officeDocument/2006/relationships/hyperlink" Target="mailto:TPSGC.PACRAAccessible-APAccessiblePRC.PWGSC@tpsgc-pwgsc.gc.ca" TargetMode="External"/><Relationship Id="rId4" Type="http://schemas.openxmlformats.org/officeDocument/2006/relationships/notesSlide" Target="../notesSlides/notesSlide15.xml"/></Relationships>
</file>

<file path=ppt/slides/_rels/slide2.xml.rels><?xml version="1.0" encoding="UTF-8" standalone="yes"?>
<Relationships xmlns="http://schemas.openxmlformats.org/package/2006/relationships"><Relationship Id="rId3" Type="http://schemas.openxmlformats.org/officeDocument/2006/relationships/tags" Target="../tags/tag6.xml"/><Relationship Id="rId2" Type="http://schemas.openxmlformats.org/officeDocument/2006/relationships/tags" Target="../tags/tag5.xml"/><Relationship Id="rId1" Type="http://schemas.openxmlformats.org/officeDocument/2006/relationships/tags" Target="../tags/tag4.xml"/><Relationship Id="rId5" Type="http://schemas.openxmlformats.org/officeDocument/2006/relationships/image" Target="../media/image10.jpeg"/><Relationship Id="rId4" Type="http://schemas.openxmlformats.org/officeDocument/2006/relationships/slideLayout" Target="../slideLayouts/slideLayout17.xml"/></Relationships>
</file>

<file path=ppt/slides/_rels/slide20.xml.rels><?xml version="1.0" encoding="UTF-8" standalone="yes"?>
<Relationships xmlns="http://schemas.openxmlformats.org/package/2006/relationships"><Relationship Id="rId3" Type="http://schemas.openxmlformats.org/officeDocument/2006/relationships/slideLayout" Target="../slideLayouts/slideLayout31.xml"/><Relationship Id="rId2" Type="http://schemas.openxmlformats.org/officeDocument/2006/relationships/tags" Target="../tags/tag39.xml"/><Relationship Id="rId1" Type="http://schemas.openxmlformats.org/officeDocument/2006/relationships/tags" Target="../tags/tag38.xml"/><Relationship Id="rId4" Type="http://schemas.openxmlformats.org/officeDocument/2006/relationships/notesSlide" Target="../notesSlides/notesSlide16.xml"/></Relationships>
</file>

<file path=ppt/slides/_rels/slide21.xml.rels><?xml version="1.0" encoding="UTF-8" standalone="yes"?>
<Relationships xmlns="http://schemas.openxmlformats.org/package/2006/relationships"><Relationship Id="rId3" Type="http://schemas.openxmlformats.org/officeDocument/2006/relationships/slideLayout" Target="../slideLayouts/slideLayout14.xml"/><Relationship Id="rId2" Type="http://schemas.openxmlformats.org/officeDocument/2006/relationships/tags" Target="../tags/tag41.xml"/><Relationship Id="rId1" Type="http://schemas.openxmlformats.org/officeDocument/2006/relationships/tags" Target="../tags/tag40.xml"/><Relationship Id="rId4" Type="http://schemas.openxmlformats.org/officeDocument/2006/relationships/notesSlide" Target="../notesSlides/notesSlide17.xml"/></Relationships>
</file>

<file path=ppt/slides/_rels/slide22.xml.rels><?xml version="1.0" encoding="UTF-8" standalone="yes"?>
<Relationships xmlns="http://schemas.openxmlformats.org/package/2006/relationships"><Relationship Id="rId3" Type="http://schemas.openxmlformats.org/officeDocument/2006/relationships/slideLayout" Target="../slideLayouts/slideLayout14.xml"/><Relationship Id="rId2" Type="http://schemas.openxmlformats.org/officeDocument/2006/relationships/tags" Target="../tags/tag43.xml"/><Relationship Id="rId1" Type="http://schemas.openxmlformats.org/officeDocument/2006/relationships/tags" Target="../tags/tag42.xml"/><Relationship Id="rId6" Type="http://schemas.openxmlformats.org/officeDocument/2006/relationships/hyperlink" Target="mailto:TPSGC.PACRAAccessible-APAccessiblePRC.PWGSC@tpsgc-pwgsc.gc.ca" TargetMode="External"/><Relationship Id="rId5" Type="http://schemas.openxmlformats.org/officeDocument/2006/relationships/hyperlink" Target="mailto:aaact-aatia@ssc-spc.gc.ca" TargetMode="External"/><Relationship Id="rId4" Type="http://schemas.openxmlformats.org/officeDocument/2006/relationships/notesSlide" Target="../notesSlides/notesSlide18.xml"/></Relationships>
</file>

<file path=ppt/slides/_rels/slide23.xml.rels><?xml version="1.0" encoding="UTF-8" standalone="yes"?>
<Relationships xmlns="http://schemas.openxmlformats.org/package/2006/relationships"><Relationship Id="rId3" Type="http://schemas.openxmlformats.org/officeDocument/2006/relationships/slideLayout" Target="../slideLayouts/slideLayout31.xml"/><Relationship Id="rId2" Type="http://schemas.openxmlformats.org/officeDocument/2006/relationships/tags" Target="../tags/tag45.xml"/><Relationship Id="rId1" Type="http://schemas.openxmlformats.org/officeDocument/2006/relationships/tags" Target="../tags/tag44.xml"/><Relationship Id="rId4" Type="http://schemas.openxmlformats.org/officeDocument/2006/relationships/notesSlide" Target="../notesSlides/notesSlide19.xml"/></Relationships>
</file>

<file path=ppt/slides/_rels/slide24.xml.rels><?xml version="1.0" encoding="UTF-8" standalone="yes"?>
<Relationships xmlns="http://schemas.openxmlformats.org/package/2006/relationships"><Relationship Id="rId8" Type="http://schemas.openxmlformats.org/officeDocument/2006/relationships/hyperlink" Target="https://www.gcpedia.gc.ca/wiki/Accessible_Technology_/_Information_and_Communication_Technology_(ICT)_/_Technologies_accessibles_/_Technologies_de_l%27information_et_de_la_communication_(TIC)" TargetMode="External"/><Relationship Id="rId3" Type="http://schemas.openxmlformats.org/officeDocument/2006/relationships/slideLayout" Target="../slideLayouts/slideLayout34.xml"/><Relationship Id="rId7" Type="http://schemas.openxmlformats.org/officeDocument/2006/relationships/hyperlink" Target="https://www.gcpedia.gc.ca/wiki/Accessible_Communications_/_Information_and_Communication_Technology_(ICT)_/_Communications_accessibles_/_Technologies_de_l%27information_et_de_la_communication_(TIC)" TargetMode="External"/><Relationship Id="rId2" Type="http://schemas.openxmlformats.org/officeDocument/2006/relationships/tags" Target="../tags/tag47.xml"/><Relationship Id="rId1" Type="http://schemas.openxmlformats.org/officeDocument/2006/relationships/tags" Target="../tags/tag46.xml"/><Relationship Id="rId6" Type="http://schemas.openxmlformats.org/officeDocument/2006/relationships/hyperlink" Target="https://www.gcpedia.gc.ca/wiki/Procurement/_Approvisionnement" TargetMode="External"/><Relationship Id="rId5" Type="http://schemas.openxmlformats.org/officeDocument/2006/relationships/hyperlink" Target="https://www.gcpedia.gc.ca/wiki/Office_of_Public_Service_Accessibility/_Bureau_de_l%E2%80%99accessibilit%C3%A9_au_sein_de_la_fonction_publique?setlang=en&amp;uselang=en" TargetMode="External"/><Relationship Id="rId4" Type="http://schemas.openxmlformats.org/officeDocument/2006/relationships/notesSlide" Target="../notesSlides/notesSlide20.xml"/><Relationship Id="rId9" Type="http://schemas.openxmlformats.org/officeDocument/2006/relationships/image" Target="../media/image11.png"/></Relationships>
</file>

<file path=ppt/slides/_rels/slide25.xml.rels><?xml version="1.0" encoding="UTF-8" standalone="yes"?>
<Relationships xmlns="http://schemas.openxmlformats.org/package/2006/relationships"><Relationship Id="rId3" Type="http://schemas.openxmlformats.org/officeDocument/2006/relationships/slideLayout" Target="../slideLayouts/slideLayout31.xml"/><Relationship Id="rId7" Type="http://schemas.openxmlformats.org/officeDocument/2006/relationships/hyperlink" Target="https://www.gcpedia.gc.ca/wiki/GC_Accessibility_Training_and_Events_/_Formation_et_%C3%A9v%C3%A9nements_du_GC_sur_l%27accessibilit%C3%A9" TargetMode="External"/><Relationship Id="rId2" Type="http://schemas.openxmlformats.org/officeDocument/2006/relationships/tags" Target="../tags/tag49.xml"/><Relationship Id="rId1" Type="http://schemas.openxmlformats.org/officeDocument/2006/relationships/tags" Target="../tags/tag48.xml"/><Relationship Id="rId6" Type="http://schemas.openxmlformats.org/officeDocument/2006/relationships/hyperlink" Target="https://www.csps-efpc.gc.ca/video/making-documents-accessible-fra.aspx" TargetMode="External"/><Relationship Id="rId5" Type="http://schemas.openxmlformats.org/officeDocument/2006/relationships/hyperlink" Target="https://www.csps-efpc.gc.ca/accessibility-learning-fra.aspx" TargetMode="External"/><Relationship Id="rId4" Type="http://schemas.openxmlformats.org/officeDocument/2006/relationships/notesSlide" Target="../notesSlides/notesSlide21.xml"/></Relationships>
</file>

<file path=ppt/slides/_rels/slide26.xml.rels><?xml version="1.0" encoding="UTF-8" standalone="yes"?>
<Relationships xmlns="http://schemas.openxmlformats.org/package/2006/relationships"><Relationship Id="rId8" Type="http://schemas.openxmlformats.org/officeDocument/2006/relationships/hyperlink" Target="https://2021-prod.ict-cio.ssc-spc.cloud-nuage.canada.ca/fr/" TargetMode="External"/><Relationship Id="rId3" Type="http://schemas.openxmlformats.org/officeDocument/2006/relationships/slideLayout" Target="../slideLayouts/slideLayout31.xml"/><Relationship Id="rId7" Type="http://schemas.openxmlformats.org/officeDocument/2006/relationships/hyperlink" Target="https://a11y.canada.ca/fr/" TargetMode="External"/><Relationship Id="rId2" Type="http://schemas.openxmlformats.org/officeDocument/2006/relationships/tags" Target="../tags/tag51.xml"/><Relationship Id="rId1" Type="http://schemas.openxmlformats.org/officeDocument/2006/relationships/tags" Target="../tags/tag50.xml"/><Relationship Id="rId6" Type="http://schemas.openxmlformats.org/officeDocument/2006/relationships/hyperlink" Target="https://www.gcpedia.gc.ca/gcwiki/images/2/20/Accessible_ICT_Procurement_Guide_31Mar2023_FR.docx" TargetMode="External"/><Relationship Id="rId5" Type="http://schemas.openxmlformats.org/officeDocument/2006/relationships/hyperlink" Target="https://www.gcpedia.gc.ca/wiki/Procurement/_Approvisionnement" TargetMode="External"/><Relationship Id="rId4" Type="http://schemas.openxmlformats.org/officeDocument/2006/relationships/notesSlide" Target="../notesSlides/notesSlide22.xml"/><Relationship Id="rId9" Type="http://schemas.openxmlformats.org/officeDocument/2006/relationships/hyperlink" Target="https://a11y.canada.ca/en/information-and-communication-technology-ict-accessibility-requirements/" TargetMode="External"/></Relationships>
</file>

<file path=ppt/slides/_rels/slide27.xml.rels><?xml version="1.0" encoding="UTF-8" standalone="yes"?>
<Relationships xmlns="http://schemas.openxmlformats.org/package/2006/relationships"><Relationship Id="rId8" Type="http://schemas.openxmlformats.org/officeDocument/2006/relationships/hyperlink" Target="https://www.noslangues-ourlanguages.gc.ca/fr/ressources-resources/ressources-resources/langue-claire-plain-language-fra" TargetMode="External"/><Relationship Id="rId3" Type="http://schemas.openxmlformats.org/officeDocument/2006/relationships/slideLayout" Target="../slideLayouts/slideLayout31.xml"/><Relationship Id="rId7" Type="http://schemas.openxmlformats.org/officeDocument/2006/relationships/hyperlink" Target="https://a11y.canada.ca/en/guides/office365/" TargetMode="External"/><Relationship Id="rId2" Type="http://schemas.openxmlformats.org/officeDocument/2006/relationships/tags" Target="../tags/tag53.xml"/><Relationship Id="rId1" Type="http://schemas.openxmlformats.org/officeDocument/2006/relationships/tags" Target="../tags/tag52.xml"/><Relationship Id="rId6" Type="http://schemas.openxmlformats.org/officeDocument/2006/relationships/hyperlink" Target="https://a11y.canada.ca/fr/creer-un-document/index.html" TargetMode="External"/><Relationship Id="rId11" Type="http://schemas.openxmlformats.org/officeDocument/2006/relationships/hyperlink" Target="https://a11y.canada.ca/fr/bonnes-pratiques-pour-les-evenements-virtuels-accessibles/index.html" TargetMode="External"/><Relationship Id="rId5" Type="http://schemas.openxmlformats.org/officeDocument/2006/relationships/hyperlink" Target="https://www.canada.ca/fr/transparence/avis.html" TargetMode="External"/><Relationship Id="rId10" Type="http://schemas.openxmlformats.org/officeDocument/2006/relationships/hyperlink" Target="https://intranet.canada.ca/hr-rh/ve/dee-deme/piae-peia-eng.asp" TargetMode="External"/><Relationship Id="rId4" Type="http://schemas.openxmlformats.org/officeDocument/2006/relationships/notesSlide" Target="../notesSlides/notesSlide23.xml"/><Relationship Id="rId9" Type="http://schemas.openxmlformats.org/officeDocument/2006/relationships/hyperlink" Target="https://www.gcpedia.gc.ca/wiki/Communications_community_office_-_PLA"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s://www23.statcan.gc.ca/imdb/p2SV_f.pl?Function=getSurvey&amp;SDDS=3251" TargetMode="External"/><Relationship Id="rId2" Type="http://schemas.openxmlformats.org/officeDocument/2006/relationships/notesSlide" Target="../notesSlides/notesSlide1.xml"/><Relationship Id="rId1" Type="http://schemas.openxmlformats.org/officeDocument/2006/relationships/slideLayout" Target="../slideLayouts/slideLayout14.xml"/></Relationships>
</file>

<file path=ppt/slides/_rels/slide4.xml.rels><?xml version="1.0" encoding="UTF-8" standalone="yes"?>
<Relationships xmlns="http://schemas.openxmlformats.org/package/2006/relationships"><Relationship Id="rId2" Type="http://schemas.openxmlformats.org/officeDocument/2006/relationships/hyperlink" Target="https://laws-lois.justice.gc.ca/fra/lois/a-0.6/index.html" TargetMode="External"/><Relationship Id="rId1" Type="http://schemas.openxmlformats.org/officeDocument/2006/relationships/slideLayout" Target="../slideLayouts/slideLayout14.xml"/></Relationships>
</file>

<file path=ppt/slides/_rels/slide5.xml.rels><?xml version="1.0" encoding="UTF-8" standalone="yes"?>
<Relationships xmlns="http://schemas.openxmlformats.org/package/2006/relationships"><Relationship Id="rId3" Type="http://schemas.openxmlformats.org/officeDocument/2006/relationships/slideLayout" Target="../slideLayouts/slideLayout14.xml"/><Relationship Id="rId2" Type="http://schemas.openxmlformats.org/officeDocument/2006/relationships/tags" Target="../tags/tag8.xml"/><Relationship Id="rId1" Type="http://schemas.openxmlformats.org/officeDocument/2006/relationships/tags" Target="../tags/tag7.xml"/><Relationship Id="rId4" Type="http://schemas.openxmlformats.org/officeDocument/2006/relationships/notesSlide" Target="../notesSlides/notesSlide2.xml"/></Relationships>
</file>

<file path=ppt/slides/_rels/slide6.xml.rels><?xml version="1.0" encoding="UTF-8" standalone="yes"?>
<Relationships xmlns="http://schemas.openxmlformats.org/package/2006/relationships"><Relationship Id="rId8" Type="http://schemas.openxmlformats.org/officeDocument/2006/relationships/hyperlink" Target="https://www.tbs-sct.canada.ca/pol/doc-fra.aspx?id=32692" TargetMode="External"/><Relationship Id="rId3" Type="http://schemas.openxmlformats.org/officeDocument/2006/relationships/slideLayout" Target="../slideLayouts/slideLayout31.xml"/><Relationship Id="rId7" Type="http://schemas.openxmlformats.org/officeDocument/2006/relationships/hyperlink" Target="https://www.canada.ca/fr/gouvernement/fonctionpublique/mieux-etre-inclusion-diversite-fonction-publique/diversite-equite-matiere-emploi/accessibilite-fonction-publique/strategie-accessibilite-fonction-publique-tdm.html" TargetMode="External"/><Relationship Id="rId2" Type="http://schemas.openxmlformats.org/officeDocument/2006/relationships/tags" Target="../tags/tag10.xml"/><Relationship Id="rId1" Type="http://schemas.openxmlformats.org/officeDocument/2006/relationships/tags" Target="../tags/tag9.xml"/><Relationship Id="rId6" Type="http://schemas.openxmlformats.org/officeDocument/2006/relationships/hyperlink" Target="https://www.canada.ca/fr/emploi-developpement-social/programmes/directives-reglements-canadien-accessibilite/plans-accessibilite.html" TargetMode="External"/><Relationship Id="rId5" Type="http://schemas.openxmlformats.org/officeDocument/2006/relationships/hyperlink" Target="https://laws-lois.justice.gc.ca/fra/lois/a-0.6/" TargetMode="External"/><Relationship Id="rId4" Type="http://schemas.openxmlformats.org/officeDocument/2006/relationships/notesSlide" Target="../notesSlides/notesSlide3.xml"/><Relationship Id="rId9" Type="http://schemas.openxmlformats.org/officeDocument/2006/relationships/hyperlink" Target="https://laws-lois.justice.gc.ca/fra/lois/h-6/page-1.html" TargetMode="External"/></Relationships>
</file>

<file path=ppt/slides/_rels/slide7.xml.rels><?xml version="1.0" encoding="UTF-8" standalone="yes"?>
<Relationships xmlns="http://schemas.openxmlformats.org/package/2006/relationships"><Relationship Id="rId3" Type="http://schemas.openxmlformats.org/officeDocument/2006/relationships/slideLayout" Target="../slideLayouts/slideLayout14.xml"/><Relationship Id="rId2" Type="http://schemas.openxmlformats.org/officeDocument/2006/relationships/tags" Target="../tags/tag12.xml"/><Relationship Id="rId1" Type="http://schemas.openxmlformats.org/officeDocument/2006/relationships/tags" Target="../tags/tag11.xml"/><Relationship Id="rId4" Type="http://schemas.openxmlformats.org/officeDocument/2006/relationships/notesSlide" Target="../notesSlides/notesSlide4.xml"/></Relationships>
</file>

<file path=ppt/slides/_rels/slide8.xml.rels><?xml version="1.0" encoding="UTF-8" standalone="yes"?>
<Relationships xmlns="http://schemas.openxmlformats.org/package/2006/relationships"><Relationship Id="rId3" Type="http://schemas.openxmlformats.org/officeDocument/2006/relationships/slideLayout" Target="../slideLayouts/slideLayout14.xml"/><Relationship Id="rId2" Type="http://schemas.openxmlformats.org/officeDocument/2006/relationships/tags" Target="../tags/tag14.xml"/><Relationship Id="rId1" Type="http://schemas.openxmlformats.org/officeDocument/2006/relationships/tags" Target="../tags/tag13.xml"/><Relationship Id="rId4" Type="http://schemas.openxmlformats.org/officeDocument/2006/relationships/notesSlide" Target="../notesSlides/notesSlide5.xml"/></Relationships>
</file>

<file path=ppt/slides/_rels/slide9.xml.rels><?xml version="1.0" encoding="UTF-8" standalone="yes"?>
<Relationships xmlns="http://schemas.openxmlformats.org/package/2006/relationships"><Relationship Id="rId3" Type="http://schemas.openxmlformats.org/officeDocument/2006/relationships/slideLayout" Target="../slideLayouts/slideLayout14.xml"/><Relationship Id="rId2" Type="http://schemas.openxmlformats.org/officeDocument/2006/relationships/tags" Target="../tags/tag16.xml"/><Relationship Id="rId1" Type="http://schemas.openxmlformats.org/officeDocument/2006/relationships/tags" Target="../tags/tag15.xml"/><Relationship Id="rId4" Type="http://schemas.openxmlformats.org/officeDocument/2006/relationships/notesSlide" Target="../notesSlides/notesSlide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2BBA35-151C-4CC2-BD70-6199F8F3A1CB}"/>
              </a:ext>
            </a:extLst>
          </p:cNvPr>
          <p:cNvSpPr>
            <a:spLocks noGrp="1"/>
          </p:cNvSpPr>
          <p:nvPr>
            <p:ph type="ctrTitle"/>
            <p:custDataLst>
              <p:tags r:id="rId1"/>
            </p:custDataLst>
          </p:nvPr>
        </p:nvSpPr>
        <p:spPr>
          <a:xfrm>
            <a:off x="439884" y="2141978"/>
            <a:ext cx="8359903" cy="792088"/>
          </a:xfrm>
        </p:spPr>
        <p:txBody>
          <a:bodyPr anchor="ctr">
            <a:normAutofit fontScale="90000"/>
          </a:bodyPr>
          <a:lstStyle/>
          <a:p>
            <a:r>
              <a:rPr lang="fr-CA" sz="4000" dirty="0">
                <a:solidFill>
                  <a:schemeClr val="tx1"/>
                </a:solidFill>
                <a:cs typeface="Times New Roman" panose="02020603050405020304" pitchFamily="18" charset="0"/>
              </a:rPr>
              <a:t>Prendre en compte l'accessibilité en approvisionnement</a:t>
            </a:r>
            <a:endParaRPr lang="en-CA" sz="3800" dirty="0">
              <a:solidFill>
                <a:schemeClr val="tx1"/>
              </a:solidFill>
            </a:endParaRPr>
          </a:p>
        </p:txBody>
      </p:sp>
      <p:sp>
        <p:nvSpPr>
          <p:cNvPr id="3" name="Subtitle 2">
            <a:extLst>
              <a:ext uri="{FF2B5EF4-FFF2-40B4-BE49-F238E27FC236}">
                <a16:creationId xmlns:a16="http://schemas.microsoft.com/office/drawing/2014/main" id="{5D453909-38BC-4A36-84FA-8440891D7441}"/>
              </a:ext>
            </a:extLst>
          </p:cNvPr>
          <p:cNvSpPr>
            <a:spLocks noGrp="1"/>
          </p:cNvSpPr>
          <p:nvPr>
            <p:ph type="subTitle" idx="1"/>
            <p:custDataLst>
              <p:tags r:id="rId2"/>
            </p:custDataLst>
          </p:nvPr>
        </p:nvSpPr>
        <p:spPr>
          <a:xfrm>
            <a:off x="479376" y="3933056"/>
            <a:ext cx="8568952" cy="1656184"/>
          </a:xfrm>
        </p:spPr>
        <p:txBody>
          <a:bodyPr anchor="ctr">
            <a:noAutofit/>
          </a:bodyPr>
          <a:lstStyle/>
          <a:p>
            <a:pPr defTabSz="914400" eaLnBrk="0" fontAlgn="base" hangingPunct="0">
              <a:spcBef>
                <a:spcPts val="400"/>
              </a:spcBef>
              <a:spcAft>
                <a:spcPts val="800"/>
              </a:spcAft>
              <a:buSzTx/>
              <a:defRPr/>
            </a:pPr>
            <a:r>
              <a:rPr kumimoji="0" lang="fr-CA" sz="1800" b="0" i="0" u="none" strike="noStrike" kern="0" cap="none" spc="0" normalizeH="0" baseline="0" noProof="0" dirty="0">
                <a:ln>
                  <a:noFill/>
                </a:ln>
                <a:solidFill>
                  <a:schemeClr val="tx1"/>
                </a:solidFill>
                <a:effectLst/>
                <a:uLnTx/>
                <a:uFillTx/>
                <a:latin typeface="+mn-lt"/>
                <a:ea typeface="+mn-ea"/>
                <a:cs typeface="Calibri" panose="020F0502020204030204" pitchFamily="34" charset="0"/>
              </a:rPr>
              <a:t>18 juin 2024</a:t>
            </a:r>
          </a:p>
          <a:p>
            <a:pPr marL="0" marR="0" lvl="0" indent="0" algn="l" defTabSz="914400" rtl="0" eaLnBrk="0" fontAlgn="base" latinLnBrk="0" hangingPunct="0">
              <a:lnSpc>
                <a:spcPct val="100000"/>
              </a:lnSpc>
              <a:spcBef>
                <a:spcPts val="400"/>
              </a:spcBef>
              <a:spcAft>
                <a:spcPts val="800"/>
              </a:spcAft>
              <a:buClrTx/>
              <a:buSzTx/>
              <a:buFontTx/>
              <a:buNone/>
              <a:tabLst/>
              <a:defRPr/>
            </a:pPr>
            <a:r>
              <a:rPr kumimoji="0" lang="fr-CA" sz="1800" b="0" i="0" u="none" strike="noStrike" kern="0" cap="none" spc="0" normalizeH="0" baseline="0" noProof="0" dirty="0">
                <a:ln>
                  <a:noFill/>
                </a:ln>
                <a:solidFill>
                  <a:schemeClr val="tx1"/>
                </a:solidFill>
                <a:effectLst/>
                <a:uLnTx/>
                <a:uFillTx/>
                <a:latin typeface="+mn-lt"/>
                <a:ea typeface="+mn-ea"/>
                <a:cs typeface="Calibri" panose="020F0502020204030204" pitchFamily="34" charset="0"/>
              </a:rPr>
              <a:t>Présenter par : le Centre de ressources pour l’approvisionnement accessible, Services publics et Approvisionnement Canada </a:t>
            </a:r>
          </a:p>
          <a:p>
            <a:pPr marL="0" marR="0" lvl="0" indent="0" algn="l" defTabSz="914400" rtl="0" eaLnBrk="0" fontAlgn="base" latinLnBrk="0" hangingPunct="0">
              <a:lnSpc>
                <a:spcPct val="100000"/>
              </a:lnSpc>
              <a:spcBef>
                <a:spcPts val="400"/>
              </a:spcBef>
              <a:spcAft>
                <a:spcPts val="800"/>
              </a:spcAft>
              <a:buClrTx/>
              <a:buSzTx/>
              <a:buFontTx/>
              <a:buNone/>
              <a:tabLst/>
              <a:defRPr/>
            </a:pPr>
            <a:r>
              <a:rPr lang="fr-CA" sz="1800" b="0" i="0" dirty="0">
                <a:solidFill>
                  <a:schemeClr val="tx1"/>
                </a:solidFill>
                <a:effectLst/>
                <a:latin typeface="+mn-lt"/>
              </a:rPr>
              <a:t>Présenter </a:t>
            </a:r>
            <a:r>
              <a:rPr lang="fr-CA" sz="1800" dirty="0">
                <a:solidFill>
                  <a:schemeClr val="tx1"/>
                </a:solidFill>
                <a:latin typeface="+mn-lt"/>
              </a:rPr>
              <a:t>aux : Membres de l</a:t>
            </a:r>
            <a:r>
              <a:rPr lang="fr-FR" sz="1800" b="0" i="0" dirty="0">
                <a:solidFill>
                  <a:schemeClr val="tx1"/>
                </a:solidFill>
                <a:effectLst/>
                <a:latin typeface="+mn-lt"/>
              </a:rPr>
              <a:t>’Institut canadien d’approvisionnement et de gestion du matériel (ICAGM)</a:t>
            </a:r>
            <a:endParaRPr kumimoji="0" lang="fr-CA" sz="1800" b="0" i="0" u="none" strike="noStrike" kern="0" cap="none" spc="0" normalizeH="0" baseline="0" dirty="0">
              <a:ln>
                <a:noFill/>
              </a:ln>
              <a:solidFill>
                <a:schemeClr val="tx1"/>
              </a:solidFill>
              <a:effectLst/>
              <a:uLnTx/>
              <a:uFillTx/>
              <a:latin typeface="Arial" panose="020B0604020202020204"/>
              <a:ea typeface="+mn-ea"/>
              <a:cs typeface="Calibri" panose="020F0502020204030204" pitchFamily="34" charset="0"/>
            </a:endParaRPr>
          </a:p>
        </p:txBody>
      </p:sp>
    </p:spTree>
    <p:extLst>
      <p:ext uri="{BB962C8B-B14F-4D97-AF65-F5344CB8AC3E}">
        <p14:creationId xmlns:p14="http://schemas.microsoft.com/office/powerpoint/2010/main" val="25245385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E55567-E578-ABDA-D353-1CDD6F4BE2FD}"/>
              </a:ext>
            </a:extLst>
          </p:cNvPr>
          <p:cNvSpPr>
            <a:spLocks noGrp="1"/>
          </p:cNvSpPr>
          <p:nvPr>
            <p:ph type="title"/>
            <p:custDataLst>
              <p:tags r:id="rId1"/>
            </p:custDataLst>
          </p:nvPr>
        </p:nvSpPr>
        <p:spPr>
          <a:xfrm>
            <a:off x="406800" y="403200"/>
            <a:ext cx="3200400" cy="2786484"/>
          </a:xfrm>
        </p:spPr>
        <p:txBody>
          <a:bodyPr vert="horz" lIns="0" tIns="0" rIns="0" bIns="0" rtlCol="0" anchor="t" anchorCtr="0">
            <a:normAutofit/>
          </a:bodyPr>
          <a:lstStyle/>
          <a:p>
            <a:r>
              <a:rPr lang="fr-CA" dirty="0"/>
              <a:t>Étapes pour tenir compte de l’accessibilité (2 de 2)</a:t>
            </a:r>
          </a:p>
        </p:txBody>
      </p:sp>
      <p:sp>
        <p:nvSpPr>
          <p:cNvPr id="3" name="Content Placeholder 2">
            <a:extLst>
              <a:ext uri="{FF2B5EF4-FFF2-40B4-BE49-F238E27FC236}">
                <a16:creationId xmlns:a16="http://schemas.microsoft.com/office/drawing/2014/main" id="{10A165CD-4FFA-4CB1-E084-422DC4A7E6D7}"/>
              </a:ext>
            </a:extLst>
          </p:cNvPr>
          <p:cNvSpPr>
            <a:spLocks noGrp="1"/>
          </p:cNvSpPr>
          <p:nvPr>
            <p:ph idx="1"/>
            <p:custDataLst>
              <p:tags r:id="rId2"/>
            </p:custDataLst>
          </p:nvPr>
        </p:nvSpPr>
        <p:spPr>
          <a:xfrm>
            <a:off x="4499580" y="403200"/>
            <a:ext cx="7448580" cy="5982836"/>
          </a:xfrm>
        </p:spPr>
        <p:txBody>
          <a:bodyPr anchor="ctr">
            <a:normAutofit lnSpcReduction="10000"/>
          </a:bodyPr>
          <a:lstStyle/>
          <a:p>
            <a:pPr marL="0" lvl="0" indent="0">
              <a:lnSpc>
                <a:spcPct val="120000"/>
              </a:lnSpc>
              <a:spcAft>
                <a:spcPts val="600"/>
              </a:spcAft>
              <a:buNone/>
            </a:pPr>
            <a:r>
              <a:rPr lang="fr-CA" sz="1800" b="1" dirty="0">
                <a:solidFill>
                  <a:srgbClr val="000000"/>
                </a:solidFill>
                <a:latin typeface="+mn-lt"/>
                <a:cs typeface="Calibri" panose="020F0502020204030204" pitchFamily="34" charset="0"/>
              </a:rPr>
              <a:t>Étape 3 : Recueillez des renseignements</a:t>
            </a:r>
          </a:p>
          <a:p>
            <a:pPr>
              <a:lnSpc>
                <a:spcPct val="120000"/>
              </a:lnSpc>
              <a:spcBef>
                <a:spcPct val="0"/>
              </a:spcBef>
              <a:spcAft>
                <a:spcPts val="600"/>
              </a:spcAft>
              <a:buFont typeface="Wingdings" panose="05000000000000000000" pitchFamily="2" charset="2"/>
              <a:buChar char="ü"/>
            </a:pPr>
            <a:r>
              <a:rPr lang="fr-CA" sz="1800" dirty="0">
                <a:solidFill>
                  <a:srgbClr val="000000"/>
                </a:solidFill>
                <a:cs typeface="Calibri" panose="020F0502020204030204" pitchFamily="34" charset="0"/>
              </a:rPr>
              <a:t>Y a-t-il des normes ou des lignes directrices d’accessibilité qui peuvent être appliquées?</a:t>
            </a:r>
          </a:p>
          <a:p>
            <a:pPr>
              <a:lnSpc>
                <a:spcPct val="120000"/>
              </a:lnSpc>
              <a:spcBef>
                <a:spcPct val="0"/>
              </a:spcBef>
              <a:spcAft>
                <a:spcPts val="600"/>
              </a:spcAft>
              <a:buFont typeface="Wingdings" panose="05000000000000000000" pitchFamily="2" charset="2"/>
              <a:buChar char="ü"/>
            </a:pPr>
            <a:r>
              <a:rPr lang="fr-CA" sz="1800" dirty="0">
                <a:solidFill>
                  <a:srgbClr val="000000"/>
                </a:solidFill>
                <a:cs typeface="Calibri" panose="020F0502020204030204" pitchFamily="34" charset="0"/>
              </a:rPr>
              <a:t>Quel est le niveau d’accessibilité actuellement offert sur le marché?</a:t>
            </a:r>
          </a:p>
          <a:p>
            <a:pPr>
              <a:lnSpc>
                <a:spcPct val="120000"/>
              </a:lnSpc>
              <a:spcBef>
                <a:spcPct val="0"/>
              </a:spcBef>
              <a:spcAft>
                <a:spcPts val="600"/>
              </a:spcAft>
              <a:buFont typeface="Wingdings" panose="05000000000000000000" pitchFamily="2" charset="2"/>
              <a:buChar char="ü"/>
            </a:pPr>
            <a:r>
              <a:rPr lang="fr-CA" sz="1800" dirty="0">
                <a:solidFill>
                  <a:srgbClr val="000000"/>
                </a:solidFill>
                <a:cs typeface="Calibri" panose="020F0502020204030204" pitchFamily="34" charset="0"/>
              </a:rPr>
              <a:t>Avez-vous consulté des experts en la matière?</a:t>
            </a:r>
          </a:p>
          <a:p>
            <a:pPr marL="0" indent="0">
              <a:lnSpc>
                <a:spcPct val="120000"/>
              </a:lnSpc>
              <a:spcAft>
                <a:spcPts val="600"/>
              </a:spcAft>
              <a:buNone/>
            </a:pPr>
            <a:r>
              <a:rPr lang="fr-CA" sz="1800" b="1" dirty="0">
                <a:solidFill>
                  <a:srgbClr val="000000"/>
                </a:solidFill>
                <a:latin typeface="+mn-lt"/>
                <a:cs typeface="Calibri" panose="020F0502020204030204" pitchFamily="34" charset="0"/>
              </a:rPr>
              <a:t>Étape 4 : </a:t>
            </a:r>
            <a:r>
              <a:rPr lang="fr-CA" sz="1800" b="1" dirty="0">
                <a:solidFill>
                  <a:srgbClr val="000000"/>
                </a:solidFill>
                <a:cs typeface="Calibri" panose="020F0502020204030204" pitchFamily="34" charset="0"/>
              </a:rPr>
              <a:t>Élaborez </a:t>
            </a:r>
            <a:r>
              <a:rPr lang="fr-CA" sz="1800" b="1" dirty="0">
                <a:solidFill>
                  <a:srgbClr val="000000"/>
                </a:solidFill>
                <a:latin typeface="+mn-lt"/>
                <a:cs typeface="Calibri" panose="020F0502020204030204" pitchFamily="34" charset="0"/>
              </a:rPr>
              <a:t>des options</a:t>
            </a:r>
          </a:p>
          <a:p>
            <a:pPr>
              <a:lnSpc>
                <a:spcPct val="120000"/>
              </a:lnSpc>
              <a:spcBef>
                <a:spcPct val="0"/>
              </a:spcBef>
              <a:spcAft>
                <a:spcPts val="600"/>
              </a:spcAft>
              <a:buFont typeface="Wingdings" panose="05000000000000000000" pitchFamily="2" charset="2"/>
              <a:buChar char="ü"/>
            </a:pPr>
            <a:r>
              <a:rPr lang="fr-CA" sz="1800" dirty="0">
                <a:solidFill>
                  <a:srgbClr val="000000"/>
                </a:solidFill>
                <a:cs typeface="Calibri" panose="020F0502020204030204" pitchFamily="34" charset="0"/>
              </a:rPr>
              <a:t>Comment évaluerez-vous la capacité du fournisseur à livrer des biens et des services accessibles?</a:t>
            </a:r>
          </a:p>
          <a:p>
            <a:pPr>
              <a:lnSpc>
                <a:spcPct val="120000"/>
              </a:lnSpc>
              <a:spcBef>
                <a:spcPct val="0"/>
              </a:spcBef>
              <a:spcAft>
                <a:spcPts val="600"/>
              </a:spcAft>
              <a:buFont typeface="Wingdings" panose="05000000000000000000" pitchFamily="2" charset="2"/>
              <a:buChar char="ü"/>
            </a:pPr>
            <a:r>
              <a:rPr lang="fr-CA" sz="1800" dirty="0">
                <a:solidFill>
                  <a:srgbClr val="000000"/>
                </a:solidFill>
                <a:cs typeface="Calibri" panose="020F0502020204030204" pitchFamily="34" charset="0"/>
              </a:rPr>
              <a:t>Quelles exigences d’accessibilité inclurez-vous pour répondre aux obstacles rencontrés par les utilisateurs finaux?</a:t>
            </a:r>
          </a:p>
          <a:p>
            <a:pPr>
              <a:lnSpc>
                <a:spcPct val="120000"/>
              </a:lnSpc>
              <a:spcBef>
                <a:spcPct val="0"/>
              </a:spcBef>
              <a:spcAft>
                <a:spcPts val="600"/>
              </a:spcAft>
              <a:buFont typeface="Wingdings" panose="05000000000000000000" pitchFamily="2" charset="2"/>
              <a:buChar char="ü"/>
            </a:pPr>
            <a:r>
              <a:rPr lang="fr-CA" sz="1800" dirty="0">
                <a:solidFill>
                  <a:srgbClr val="000000"/>
                </a:solidFill>
                <a:cs typeface="Calibri" panose="020F0502020204030204" pitchFamily="34" charset="0"/>
              </a:rPr>
              <a:t>Comment évaluerez-vous les livrables pour le respect de la conformité aux exigences en matière d’accessibilité et relatives aux utilisateurs?</a:t>
            </a:r>
          </a:p>
          <a:p>
            <a:pPr>
              <a:lnSpc>
                <a:spcPct val="120000"/>
              </a:lnSpc>
              <a:spcBef>
                <a:spcPct val="0"/>
              </a:spcBef>
              <a:spcAft>
                <a:spcPts val="600"/>
              </a:spcAft>
              <a:buFont typeface="Wingdings" panose="05000000000000000000" pitchFamily="2" charset="2"/>
              <a:buChar char="ü"/>
            </a:pPr>
            <a:r>
              <a:rPr lang="fr-CA" sz="1800" dirty="0">
                <a:solidFill>
                  <a:srgbClr val="000000"/>
                </a:solidFill>
                <a:cs typeface="Calibri" panose="020F0502020204030204" pitchFamily="34" charset="0"/>
              </a:rPr>
              <a:t>Exigerez-vous du fournisseur qu’il fournisse une feuille de route sur la manière dont il se conformera aux exigences d’accessibilité?</a:t>
            </a:r>
          </a:p>
          <a:p>
            <a:pPr>
              <a:lnSpc>
                <a:spcPct val="120000"/>
              </a:lnSpc>
              <a:spcBef>
                <a:spcPct val="0"/>
              </a:spcBef>
              <a:spcAft>
                <a:spcPts val="600"/>
              </a:spcAft>
              <a:buFont typeface="Wingdings" panose="05000000000000000000" pitchFamily="2" charset="2"/>
              <a:buChar char="ü"/>
            </a:pPr>
            <a:r>
              <a:rPr lang="fr-CA" sz="1800" dirty="0">
                <a:solidFill>
                  <a:srgbClr val="000000"/>
                </a:solidFill>
                <a:cs typeface="Calibri" panose="020F0502020204030204" pitchFamily="34" charset="0"/>
              </a:rPr>
              <a:t>Comment éliminerez-vous les obstacles au processus d’approvisionnement?</a:t>
            </a:r>
          </a:p>
        </p:txBody>
      </p:sp>
    </p:spTree>
    <p:extLst>
      <p:ext uri="{BB962C8B-B14F-4D97-AF65-F5344CB8AC3E}">
        <p14:creationId xmlns:p14="http://schemas.microsoft.com/office/powerpoint/2010/main" val="90199571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a:extLst>
              <a:ext uri="{FF2B5EF4-FFF2-40B4-BE49-F238E27FC236}">
                <a16:creationId xmlns:a16="http://schemas.microsoft.com/office/drawing/2014/main" id="{68A9F32E-D560-D174-C448-EAC6293350D8}"/>
              </a:ext>
            </a:extLst>
          </p:cNvPr>
          <p:cNvSpPr>
            <a:spLocks noGrp="1"/>
          </p:cNvSpPr>
          <p:nvPr>
            <p:ph type="title"/>
            <p:custDataLst>
              <p:tags r:id="rId1"/>
            </p:custDataLst>
          </p:nvPr>
        </p:nvSpPr>
        <p:spPr>
          <a:xfrm>
            <a:off x="263352" y="378989"/>
            <a:ext cx="3672408" cy="3471739"/>
          </a:xfrm>
        </p:spPr>
        <p:txBody>
          <a:bodyPr anchor="ctr" anchorCtr="0">
            <a:noAutofit/>
          </a:bodyPr>
          <a:lstStyle/>
          <a:p>
            <a:r>
              <a:rPr lang="fr-CA" sz="2800" dirty="0"/>
              <a:t>Prise en compte de l’accessibilité au cours du cycle de vie de l’approvisionnement – Autorités contractantes</a:t>
            </a:r>
            <a:br>
              <a:rPr lang="fr-CA" sz="2800" dirty="0"/>
            </a:br>
            <a:r>
              <a:rPr lang="fr-CA" sz="2800" dirty="0"/>
              <a:t>(1 de 2)</a:t>
            </a:r>
          </a:p>
        </p:txBody>
      </p:sp>
      <p:sp>
        <p:nvSpPr>
          <p:cNvPr id="9" name="Content Placeholder 2">
            <a:extLst>
              <a:ext uri="{FF2B5EF4-FFF2-40B4-BE49-F238E27FC236}">
                <a16:creationId xmlns:a16="http://schemas.microsoft.com/office/drawing/2014/main" id="{0870E465-7504-2CB4-85A4-F3F20AF11395}"/>
              </a:ext>
            </a:extLst>
          </p:cNvPr>
          <p:cNvSpPr>
            <a:spLocks noGrp="1"/>
          </p:cNvSpPr>
          <p:nvPr>
            <p:ph idx="1"/>
            <p:custDataLst>
              <p:tags r:id="rId2"/>
            </p:custDataLst>
          </p:nvPr>
        </p:nvSpPr>
        <p:spPr>
          <a:xfrm>
            <a:off x="4367808" y="188640"/>
            <a:ext cx="6849955" cy="6290371"/>
          </a:xfrm>
        </p:spPr>
        <p:txBody>
          <a:bodyPr>
            <a:noAutofit/>
          </a:bodyPr>
          <a:lstStyle/>
          <a:p>
            <a:pPr marL="0" marR="0">
              <a:lnSpc>
                <a:spcPct val="107000"/>
              </a:lnSpc>
              <a:spcBef>
                <a:spcPts val="0"/>
              </a:spcBef>
              <a:spcAft>
                <a:spcPts val="800"/>
              </a:spcAft>
            </a:pPr>
            <a:r>
              <a:rPr lang="fr-CA" sz="1400" b="1" kern="100" dirty="0">
                <a:effectLst/>
                <a:ea typeface="Calibri" panose="020F0502020204030204" pitchFamily="34" charset="0"/>
                <a:cs typeface="Times New Roman" panose="02020603050405020304" pitchFamily="18" charset="0"/>
              </a:rPr>
              <a:t>Définition des exigences</a:t>
            </a:r>
            <a:endParaRPr lang="en-CA" sz="1400" kern="100" dirty="0">
              <a:effectLst/>
              <a:ea typeface="Calibri" panose="020F0502020204030204" pitchFamily="34" charset="0"/>
              <a:cs typeface="Times New Roman" panose="02020603050405020304" pitchFamily="18" charset="0"/>
            </a:endParaRPr>
          </a:p>
          <a:p>
            <a:pPr marL="285750" marR="0" indent="-285750">
              <a:lnSpc>
                <a:spcPct val="107000"/>
              </a:lnSpc>
              <a:spcBef>
                <a:spcPts val="0"/>
              </a:spcBef>
              <a:spcAft>
                <a:spcPts val="800"/>
              </a:spcAft>
              <a:buFont typeface="Arial" panose="020B0604020202020204" pitchFamily="34" charset="0"/>
              <a:buChar char="•"/>
            </a:pPr>
            <a:r>
              <a:rPr lang="fr-CA" sz="1400" kern="100" dirty="0">
                <a:effectLst/>
                <a:ea typeface="Calibri" panose="020F0502020204030204" pitchFamily="34" charset="0"/>
                <a:cs typeface="Times New Roman" panose="02020603050405020304" pitchFamily="18" charset="0"/>
              </a:rPr>
              <a:t>Veiller à ce que les propriétaires fonctionnels tiennent compte de l’accessibilité et intègrent des fonctionnalités d’accessibilité aux exigences, le cas échéant. </a:t>
            </a:r>
            <a:endParaRPr lang="en-CA" sz="1400" kern="100" dirty="0">
              <a:effectLst/>
              <a:ea typeface="Calibri" panose="020F0502020204030204" pitchFamily="34" charset="0"/>
              <a:cs typeface="Times New Roman" panose="02020603050405020304" pitchFamily="18" charset="0"/>
            </a:endParaRPr>
          </a:p>
          <a:p>
            <a:pPr marL="285750" marR="0" indent="-285750">
              <a:lnSpc>
                <a:spcPct val="107000"/>
              </a:lnSpc>
              <a:spcBef>
                <a:spcPts val="0"/>
              </a:spcBef>
              <a:spcAft>
                <a:spcPts val="800"/>
              </a:spcAft>
              <a:buFont typeface="Arial" panose="020B0604020202020204" pitchFamily="34" charset="0"/>
              <a:buChar char="•"/>
            </a:pPr>
            <a:r>
              <a:rPr lang="fr-CA" sz="1400" kern="100" dirty="0">
                <a:effectLst/>
                <a:ea typeface="Calibri" panose="020F0502020204030204" pitchFamily="34" charset="0"/>
                <a:cs typeface="Times New Roman" panose="02020603050405020304" pitchFamily="18" charset="0"/>
              </a:rPr>
              <a:t>Les appuyer dans leur planification en les aidant à :</a:t>
            </a:r>
            <a:endParaRPr lang="en-CA" sz="1400" kern="100" dirty="0">
              <a:effectLst/>
              <a:ea typeface="Calibri" panose="020F0502020204030204" pitchFamily="34" charset="0"/>
              <a:cs typeface="Times New Roman" panose="02020603050405020304" pitchFamily="18" charset="0"/>
            </a:endParaRPr>
          </a:p>
          <a:p>
            <a:pPr marL="742950" marR="0" lvl="1" indent="-285750">
              <a:lnSpc>
                <a:spcPct val="107000"/>
              </a:lnSpc>
              <a:spcBef>
                <a:spcPts val="0"/>
              </a:spcBef>
              <a:spcAft>
                <a:spcPts val="800"/>
              </a:spcAft>
              <a:buFont typeface="Arial" panose="020B0604020202020204" pitchFamily="34" charset="0"/>
              <a:buChar char="•"/>
              <a:tabLst>
                <a:tab pos="914400" algn="l"/>
              </a:tabLst>
            </a:pPr>
            <a:r>
              <a:rPr lang="fr-CA" sz="1400" kern="100" dirty="0">
                <a:effectLst/>
                <a:ea typeface="Calibri" panose="020F0502020204030204" pitchFamily="34" charset="0"/>
                <a:cs typeface="Times New Roman" panose="02020603050405020304" pitchFamily="18" charset="0"/>
              </a:rPr>
              <a:t>organiser des consultations avec les experts en la matière du gouvernement du Canada;</a:t>
            </a:r>
            <a:endParaRPr lang="en-CA" sz="1400" kern="100" dirty="0">
              <a:effectLst/>
              <a:ea typeface="Calibri" panose="020F0502020204030204" pitchFamily="34" charset="0"/>
              <a:cs typeface="Times New Roman" panose="02020603050405020304" pitchFamily="18" charset="0"/>
            </a:endParaRPr>
          </a:p>
          <a:p>
            <a:pPr marL="742950" marR="0" lvl="1" indent="-285750">
              <a:lnSpc>
                <a:spcPct val="107000"/>
              </a:lnSpc>
              <a:spcBef>
                <a:spcPts val="0"/>
              </a:spcBef>
              <a:spcAft>
                <a:spcPts val="800"/>
              </a:spcAft>
              <a:buFont typeface="Arial" panose="020B0604020202020204" pitchFamily="34" charset="0"/>
              <a:buChar char="•"/>
              <a:tabLst>
                <a:tab pos="914400" algn="l"/>
              </a:tabLst>
            </a:pPr>
            <a:r>
              <a:rPr lang="fr-CA" sz="1400" kern="100" dirty="0">
                <a:effectLst/>
                <a:ea typeface="Calibri" panose="020F0502020204030204" pitchFamily="34" charset="0"/>
                <a:cs typeface="Times New Roman" panose="02020603050405020304" pitchFamily="18" charset="0"/>
              </a:rPr>
              <a:t>consulter les utilisateurs finaux pour comprendre les obstacles auxquels ils pourraient être confrontés;</a:t>
            </a:r>
            <a:endParaRPr lang="en-CA" sz="1400" kern="100" dirty="0">
              <a:effectLst/>
              <a:ea typeface="Calibri" panose="020F0502020204030204" pitchFamily="34" charset="0"/>
              <a:cs typeface="Times New Roman" panose="02020603050405020304" pitchFamily="18" charset="0"/>
            </a:endParaRPr>
          </a:p>
          <a:p>
            <a:pPr marL="742950" marR="0" lvl="1" indent="-285750">
              <a:lnSpc>
                <a:spcPct val="107000"/>
              </a:lnSpc>
              <a:spcBef>
                <a:spcPts val="0"/>
              </a:spcBef>
              <a:spcAft>
                <a:spcPts val="800"/>
              </a:spcAft>
              <a:buFont typeface="Arial" panose="020B0604020202020204" pitchFamily="34" charset="0"/>
              <a:buChar char="•"/>
              <a:tabLst>
                <a:tab pos="914400" algn="l"/>
              </a:tabLst>
            </a:pPr>
            <a:r>
              <a:rPr lang="fr-CA" sz="1400" kern="100" dirty="0">
                <a:effectLst/>
                <a:ea typeface="Calibri" panose="020F0502020204030204" pitchFamily="34" charset="0"/>
                <a:cs typeface="Times New Roman" panose="02020603050405020304" pitchFamily="18" charset="0"/>
              </a:rPr>
              <a:t>organiser des activités de mobilisation avec l’industrie pour évaluer la capacité du marché.</a:t>
            </a:r>
            <a:endParaRPr lang="en-CA" sz="1400" kern="100" dirty="0">
              <a:effectLst/>
              <a:ea typeface="Calibri" panose="020F0502020204030204" pitchFamily="34" charset="0"/>
              <a:cs typeface="Times New Roman" panose="02020603050405020304" pitchFamily="18" charset="0"/>
            </a:endParaRPr>
          </a:p>
          <a:p>
            <a:pPr marL="285750" marR="0" indent="-285750">
              <a:lnSpc>
                <a:spcPct val="107000"/>
              </a:lnSpc>
              <a:spcBef>
                <a:spcPts val="0"/>
              </a:spcBef>
              <a:spcAft>
                <a:spcPts val="800"/>
              </a:spcAft>
              <a:buFont typeface="Arial" panose="020B0604020202020204" pitchFamily="34" charset="0"/>
              <a:buChar char="•"/>
            </a:pPr>
            <a:r>
              <a:rPr lang="fr-CA" sz="1400" kern="100" dirty="0">
                <a:effectLst/>
                <a:ea typeface="Calibri" panose="020F0502020204030204" pitchFamily="34" charset="0"/>
                <a:cs typeface="Times New Roman" panose="02020603050405020304" pitchFamily="18" charset="0"/>
              </a:rPr>
              <a:t>Veiller à ce que les propriétaires fonctionnels présentent une justification écrite dans les cas où l’accessibilité n’est pas prise en compte, qui explique clairement les raisons de leur décision. </a:t>
            </a:r>
          </a:p>
          <a:p>
            <a:pPr marL="0" marR="0">
              <a:lnSpc>
                <a:spcPct val="107000"/>
              </a:lnSpc>
              <a:spcBef>
                <a:spcPts val="0"/>
              </a:spcBef>
              <a:spcAft>
                <a:spcPts val="800"/>
              </a:spcAft>
            </a:pPr>
            <a:r>
              <a:rPr lang="fr-FR" sz="1400" b="1" kern="100" dirty="0">
                <a:effectLst/>
                <a:ea typeface="Calibri" panose="020F0502020204030204" pitchFamily="34" charset="0"/>
                <a:cs typeface="Times New Roman" panose="02020603050405020304" pitchFamily="18" charset="0"/>
              </a:rPr>
              <a:t>Stratégie d’approvisionnement</a:t>
            </a:r>
          </a:p>
          <a:p>
            <a:pPr marL="285750" marR="0" indent="-285750">
              <a:lnSpc>
                <a:spcPct val="107000"/>
              </a:lnSpc>
              <a:spcBef>
                <a:spcPts val="0"/>
              </a:spcBef>
              <a:spcAft>
                <a:spcPts val="800"/>
              </a:spcAft>
              <a:buFont typeface="Arial" panose="020B0604020202020204" pitchFamily="34" charset="0"/>
              <a:buChar char="•"/>
            </a:pPr>
            <a:r>
              <a:rPr lang="fr-FR" sz="1400" kern="100" dirty="0">
                <a:effectLst/>
                <a:ea typeface="Calibri" panose="020F0502020204030204" pitchFamily="34" charset="0"/>
                <a:cs typeface="Times New Roman" panose="02020603050405020304" pitchFamily="18" charset="0"/>
              </a:rPr>
              <a:t>Travailler avec le propriétaire fonctionnel afin de déterminer comment les exigences en matière d’accessibilité seront évaluées. </a:t>
            </a:r>
          </a:p>
          <a:p>
            <a:pPr marL="285750" marR="0" indent="-285750">
              <a:lnSpc>
                <a:spcPct val="107000"/>
              </a:lnSpc>
              <a:spcBef>
                <a:spcPts val="0"/>
              </a:spcBef>
              <a:spcAft>
                <a:spcPts val="800"/>
              </a:spcAft>
              <a:buFont typeface="Arial" panose="020B0604020202020204" pitchFamily="34" charset="0"/>
              <a:buChar char="•"/>
            </a:pPr>
            <a:r>
              <a:rPr lang="fr-FR" sz="1400" kern="100" dirty="0">
                <a:effectLst/>
                <a:ea typeface="Calibri" panose="020F0502020204030204" pitchFamily="34" charset="0"/>
                <a:cs typeface="Times New Roman" panose="02020603050405020304" pitchFamily="18" charset="0"/>
              </a:rPr>
              <a:t>Veiller à ce que la période de validité des soumissions soit suffisamment longue pour permettre l’évaluation des critères d’évaluation liés à l’accessibilité.</a:t>
            </a:r>
          </a:p>
          <a:p>
            <a:pPr marL="285750" marR="0" indent="-285750">
              <a:lnSpc>
                <a:spcPct val="107000"/>
              </a:lnSpc>
              <a:spcBef>
                <a:spcPts val="0"/>
              </a:spcBef>
              <a:spcAft>
                <a:spcPts val="800"/>
              </a:spcAft>
              <a:buFont typeface="Arial" panose="020B0604020202020204" pitchFamily="34" charset="0"/>
              <a:buChar char="•"/>
            </a:pPr>
            <a:r>
              <a:rPr lang="fr-FR" sz="1400" kern="100" dirty="0">
                <a:effectLst/>
                <a:ea typeface="Calibri" panose="020F0502020204030204" pitchFamily="34" charset="0"/>
                <a:cs typeface="Times New Roman" panose="02020603050405020304" pitchFamily="18" charset="0"/>
              </a:rPr>
              <a:t>Veiller à ce que des ressources aient été affectées à la réalisation des tests de conformité en matière d’accessibilité et des tests auprès des utilisateurs finaux, ainsi qu’aux autres exigences de validation (le cas échéant).</a:t>
            </a:r>
          </a:p>
          <a:p>
            <a:pPr marL="0" marR="0">
              <a:lnSpc>
                <a:spcPct val="107000"/>
              </a:lnSpc>
              <a:spcBef>
                <a:spcPts val="0"/>
              </a:spcBef>
              <a:spcAft>
                <a:spcPts val="800"/>
              </a:spcAft>
            </a:pPr>
            <a:endParaRPr lang="fr-FR" sz="14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endParaRPr lang="en-CA" sz="14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74670317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a:extLst>
              <a:ext uri="{FF2B5EF4-FFF2-40B4-BE49-F238E27FC236}">
                <a16:creationId xmlns:a16="http://schemas.microsoft.com/office/drawing/2014/main" id="{8CD05B19-C5C4-5741-C281-2AA35B984875}"/>
              </a:ext>
            </a:extLst>
          </p:cNvPr>
          <p:cNvSpPr>
            <a:spLocks noGrp="1"/>
          </p:cNvSpPr>
          <p:nvPr>
            <p:ph type="title"/>
            <p:custDataLst>
              <p:tags r:id="rId1"/>
            </p:custDataLst>
          </p:nvPr>
        </p:nvSpPr>
        <p:spPr>
          <a:xfrm>
            <a:off x="263351" y="426902"/>
            <a:ext cx="3672409" cy="3471739"/>
          </a:xfrm>
        </p:spPr>
        <p:txBody>
          <a:bodyPr anchor="ctr" anchorCtr="0">
            <a:noAutofit/>
          </a:bodyPr>
          <a:lstStyle/>
          <a:p>
            <a:r>
              <a:rPr lang="fr-CA" sz="2800" dirty="0"/>
              <a:t>Prise en compte de l’accessibilité au cours du cycle de vie de l’approvisionnement – Autorités contractantes</a:t>
            </a:r>
            <a:br>
              <a:rPr lang="fr-CA" sz="2800" dirty="0"/>
            </a:br>
            <a:r>
              <a:rPr lang="fr-CA" sz="2800" dirty="0"/>
              <a:t>(2 de 2)</a:t>
            </a:r>
            <a:endParaRPr lang="en-CA" sz="2800" dirty="0"/>
          </a:p>
        </p:txBody>
      </p:sp>
      <p:sp>
        <p:nvSpPr>
          <p:cNvPr id="9" name="Content Placeholder 2">
            <a:extLst>
              <a:ext uri="{FF2B5EF4-FFF2-40B4-BE49-F238E27FC236}">
                <a16:creationId xmlns:a16="http://schemas.microsoft.com/office/drawing/2014/main" id="{B26F47C9-821A-1182-5D12-36336780D5C8}"/>
              </a:ext>
            </a:extLst>
          </p:cNvPr>
          <p:cNvSpPr>
            <a:spLocks noGrp="1"/>
          </p:cNvSpPr>
          <p:nvPr>
            <p:ph idx="1"/>
            <p:custDataLst>
              <p:tags r:id="rId2"/>
            </p:custDataLst>
          </p:nvPr>
        </p:nvSpPr>
        <p:spPr>
          <a:xfrm>
            <a:off x="4430620" y="275375"/>
            <a:ext cx="6849955" cy="5961937"/>
          </a:xfrm>
        </p:spPr>
        <p:txBody>
          <a:bodyPr>
            <a:noAutofit/>
          </a:bodyPr>
          <a:lstStyle/>
          <a:p>
            <a:pPr marL="0" marR="0">
              <a:lnSpc>
                <a:spcPct val="107000"/>
              </a:lnSpc>
              <a:spcBef>
                <a:spcPts val="0"/>
              </a:spcBef>
              <a:spcAft>
                <a:spcPts val="800"/>
              </a:spcAft>
            </a:pPr>
            <a:r>
              <a:rPr lang="fr-CA" sz="1600" b="1" kern="100" dirty="0">
                <a:effectLst/>
                <a:ea typeface="Calibri" panose="020F0502020204030204" pitchFamily="34" charset="0"/>
                <a:cs typeface="Times New Roman" panose="02020603050405020304" pitchFamily="18" charset="0"/>
              </a:rPr>
              <a:t>Processus d’appel d’offres </a:t>
            </a:r>
            <a:endParaRPr lang="en-CA" sz="1600" b="1" kern="100" dirty="0">
              <a:effectLst/>
              <a:ea typeface="Calibri" panose="020F0502020204030204" pitchFamily="34" charset="0"/>
              <a:cs typeface="Times New Roman" panose="02020603050405020304" pitchFamily="18" charset="0"/>
            </a:endParaRPr>
          </a:p>
          <a:p>
            <a:pPr marL="285750" marR="0" lvl="0" indent="-285750">
              <a:lnSpc>
                <a:spcPct val="107000"/>
              </a:lnSpc>
              <a:spcBef>
                <a:spcPts val="0"/>
              </a:spcBef>
              <a:spcAft>
                <a:spcPts val="0"/>
              </a:spcAft>
              <a:buFont typeface="Arial" panose="020B0604020202020204" pitchFamily="34" charset="0"/>
              <a:buChar char="•"/>
            </a:pPr>
            <a:r>
              <a:rPr lang="fr-CA" sz="1600" kern="100" dirty="0">
                <a:effectLst/>
                <a:ea typeface="Calibri" panose="020F0502020204030204" pitchFamily="34" charset="0"/>
                <a:cs typeface="Times New Roman" panose="02020603050405020304" pitchFamily="18" charset="0"/>
              </a:rPr>
              <a:t>Veiller à ce que les activités de mobilisation des fournisseurs, telles que les journées de l’industrie ou les conférences des soumissionnaires, soient conçues pour être inclusives et accessibles, que ce soit en personne ou virtuellement. </a:t>
            </a:r>
            <a:endParaRPr lang="en-CA" sz="1600" kern="100" dirty="0">
              <a:effectLst/>
              <a:ea typeface="Calibri" panose="020F0502020204030204" pitchFamily="34" charset="0"/>
              <a:cs typeface="Times New Roman" panose="02020603050405020304" pitchFamily="18" charset="0"/>
            </a:endParaRPr>
          </a:p>
          <a:p>
            <a:pPr marL="285750" marR="0" lvl="0" indent="-285750">
              <a:lnSpc>
                <a:spcPct val="107000"/>
              </a:lnSpc>
              <a:spcBef>
                <a:spcPts val="0"/>
              </a:spcBef>
              <a:spcAft>
                <a:spcPts val="0"/>
              </a:spcAft>
              <a:buFont typeface="Arial" panose="020B0604020202020204" pitchFamily="34" charset="0"/>
              <a:buChar char="•"/>
            </a:pPr>
            <a:r>
              <a:rPr lang="fr-CA" sz="1600" kern="100" dirty="0">
                <a:effectLst/>
                <a:ea typeface="Calibri" panose="020F0502020204030204" pitchFamily="34" charset="0"/>
                <a:cs typeface="Times New Roman" panose="02020603050405020304" pitchFamily="18" charset="0"/>
              </a:rPr>
              <a:t>Élaborer les modifications des appels d’offres dans un format accessible.</a:t>
            </a:r>
            <a:endParaRPr lang="en-CA" sz="1600" kern="100" dirty="0">
              <a:effectLst/>
              <a:ea typeface="Calibri" panose="020F0502020204030204" pitchFamily="34" charset="0"/>
              <a:cs typeface="Times New Roman" panose="02020603050405020304" pitchFamily="18" charset="0"/>
            </a:endParaRPr>
          </a:p>
          <a:p>
            <a:pPr marL="285750" marR="0" lvl="0" indent="-285750">
              <a:lnSpc>
                <a:spcPct val="107000"/>
              </a:lnSpc>
              <a:spcBef>
                <a:spcPts val="0"/>
              </a:spcBef>
              <a:spcAft>
                <a:spcPts val="800"/>
              </a:spcAft>
              <a:buFont typeface="Arial" panose="020B0604020202020204" pitchFamily="34" charset="0"/>
              <a:buChar char="•"/>
            </a:pPr>
            <a:r>
              <a:rPr lang="fr-CA" sz="1600" kern="100" dirty="0">
                <a:effectLst/>
                <a:ea typeface="Calibri" panose="020F0502020204030204" pitchFamily="34" charset="0"/>
                <a:cs typeface="Times New Roman" panose="02020603050405020304" pitchFamily="18" charset="0"/>
              </a:rPr>
              <a:t>Utiliser un langage clair et simple pour répondre aux questions des fournisseurs.</a:t>
            </a:r>
            <a:endParaRPr lang="en-CA" sz="1600" kern="100" dirty="0">
              <a:effectLst/>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fr-CA" sz="1600" b="1" kern="100" dirty="0">
                <a:effectLst/>
                <a:ea typeface="Calibri" panose="020F0502020204030204" pitchFamily="34" charset="0"/>
                <a:cs typeface="Times New Roman" panose="02020603050405020304" pitchFamily="18" charset="0"/>
              </a:rPr>
              <a:t>Évaluation/négociation</a:t>
            </a:r>
            <a:endParaRPr lang="en-CA" sz="1600" kern="100" dirty="0">
              <a:effectLst/>
              <a:ea typeface="Calibri" panose="020F0502020204030204" pitchFamily="34" charset="0"/>
              <a:cs typeface="Times New Roman" panose="02020603050405020304" pitchFamily="18" charset="0"/>
            </a:endParaRPr>
          </a:p>
          <a:p>
            <a:pPr marL="285750" marR="0" indent="-285750">
              <a:lnSpc>
                <a:spcPct val="107000"/>
              </a:lnSpc>
              <a:spcBef>
                <a:spcPts val="0"/>
              </a:spcBef>
              <a:spcAft>
                <a:spcPts val="800"/>
              </a:spcAft>
              <a:buFont typeface="Arial" panose="020B0604020202020204" pitchFamily="34" charset="0"/>
              <a:buChar char="•"/>
            </a:pPr>
            <a:r>
              <a:rPr lang="fr-CA" sz="1600" kern="100" dirty="0">
                <a:effectLst/>
                <a:ea typeface="Calibri" panose="020F0502020204030204" pitchFamily="34" charset="0"/>
                <a:cs typeface="Times New Roman" panose="02020603050405020304" pitchFamily="18" charset="0"/>
              </a:rPr>
              <a:t>Veiller à ce que le processus d’évaluation technique tienne compte des critères d’accessibilité définis dans l’appel d’offres.</a:t>
            </a:r>
            <a:endParaRPr lang="fr-CA" sz="1600" b="1" kern="1200" dirty="0">
              <a:solidFill>
                <a:srgbClr val="000000"/>
              </a:solidFill>
              <a:effectLst/>
              <a:ea typeface="Times New Roman" panose="02020603050405020304" pitchFamily="18" charset="0"/>
              <a:cs typeface="Calibri" panose="020F0502020204030204" pitchFamily="34" charset="0"/>
            </a:endParaRPr>
          </a:p>
          <a:p>
            <a:pPr marL="0" marR="0">
              <a:lnSpc>
                <a:spcPct val="107000"/>
              </a:lnSpc>
              <a:spcBef>
                <a:spcPts val="0"/>
              </a:spcBef>
              <a:spcAft>
                <a:spcPts val="800"/>
              </a:spcAft>
            </a:pPr>
            <a:r>
              <a:rPr lang="fr-CA" sz="1600" b="1" kern="100" dirty="0">
                <a:effectLst/>
                <a:ea typeface="Calibri" panose="020F0502020204030204" pitchFamily="34" charset="0"/>
                <a:cs typeface="Times New Roman" panose="02020603050405020304" pitchFamily="18" charset="0"/>
              </a:rPr>
              <a:t>Administration des contrats</a:t>
            </a:r>
            <a:endParaRPr lang="en-CA" sz="1600" kern="100" dirty="0">
              <a:effectLst/>
              <a:ea typeface="Calibri" panose="020F0502020204030204" pitchFamily="34" charset="0"/>
              <a:cs typeface="Times New Roman" panose="02020603050405020304" pitchFamily="18" charset="0"/>
            </a:endParaRPr>
          </a:p>
          <a:p>
            <a:pPr marL="285750" marR="0" indent="-285750">
              <a:lnSpc>
                <a:spcPct val="107000"/>
              </a:lnSpc>
              <a:spcBef>
                <a:spcPts val="0"/>
              </a:spcBef>
              <a:spcAft>
                <a:spcPts val="800"/>
              </a:spcAft>
              <a:buFont typeface="Arial" panose="020B0604020202020204" pitchFamily="34" charset="0"/>
              <a:buChar char="•"/>
            </a:pPr>
            <a:r>
              <a:rPr lang="fr-CA" sz="1600" kern="100" dirty="0">
                <a:effectLst/>
                <a:ea typeface="Calibri" panose="020F0502020204030204" pitchFamily="34" charset="0"/>
                <a:cs typeface="Times New Roman" panose="02020603050405020304" pitchFamily="18" charset="0"/>
              </a:rPr>
              <a:t>Veiller à ce que les autorisations de tâches, les commandes subséquentes ou les ordres de travaux incluent les exigences applicables en matière d’accessibilité.</a:t>
            </a:r>
            <a:endParaRPr lang="en-CA" sz="1600" kern="100" dirty="0">
              <a:effectLst/>
              <a:ea typeface="Calibri" panose="020F0502020204030204" pitchFamily="34" charset="0"/>
              <a:cs typeface="Times New Roman" panose="02020603050405020304" pitchFamily="18" charset="0"/>
            </a:endParaRPr>
          </a:p>
          <a:p>
            <a:pPr marL="285750" marR="0" indent="-285750">
              <a:lnSpc>
                <a:spcPct val="107000"/>
              </a:lnSpc>
              <a:spcBef>
                <a:spcPts val="0"/>
              </a:spcBef>
              <a:spcAft>
                <a:spcPts val="800"/>
              </a:spcAft>
              <a:buFont typeface="Arial" panose="020B0604020202020204" pitchFamily="34" charset="0"/>
              <a:buChar char="•"/>
            </a:pPr>
            <a:r>
              <a:rPr lang="fr-CA" sz="1600" kern="100" dirty="0">
                <a:effectLst/>
                <a:ea typeface="Calibri" panose="020F0502020204030204" pitchFamily="34" charset="0"/>
                <a:cs typeface="Times New Roman" panose="02020603050405020304" pitchFamily="18" charset="0"/>
              </a:rPr>
              <a:t>Veiller à ce que l’entrepreneur ait répondu aux exigences en matière d’accessibilité, conformément au contrat.</a:t>
            </a:r>
            <a:endParaRPr lang="en-CA" sz="1600" kern="100" dirty="0">
              <a:effectLst/>
              <a:ea typeface="Calibri" panose="020F0502020204030204" pitchFamily="34" charset="0"/>
              <a:cs typeface="Times New Roman" panose="02020603050405020304" pitchFamily="18" charset="0"/>
            </a:endParaRPr>
          </a:p>
          <a:p>
            <a:pPr marL="285750" marR="0" indent="-285750">
              <a:lnSpc>
                <a:spcPct val="107000"/>
              </a:lnSpc>
              <a:spcBef>
                <a:spcPts val="0"/>
              </a:spcBef>
              <a:spcAft>
                <a:spcPts val="800"/>
              </a:spcAft>
              <a:buFont typeface="Arial" panose="020B0604020202020204" pitchFamily="34" charset="0"/>
              <a:buChar char="•"/>
            </a:pPr>
            <a:r>
              <a:rPr lang="fr-CA" sz="1600" kern="100" dirty="0">
                <a:effectLst/>
                <a:ea typeface="Calibri" panose="020F0502020204030204" pitchFamily="34" charset="0"/>
                <a:cs typeface="Times New Roman" panose="02020603050405020304" pitchFamily="18" charset="0"/>
              </a:rPr>
              <a:t>Veiller à ce que l’entrepreneur ait résolu tous les problèmes d’accessibilité signalés par l’utilisateur final, conformément au contrat. </a:t>
            </a:r>
            <a:endParaRPr lang="en-CA" sz="1600" kern="100" dirty="0">
              <a:effectLst/>
              <a:ea typeface="Calibri" panose="020F0502020204030204" pitchFamily="34" charset="0"/>
              <a:cs typeface="Times New Roman" panose="02020603050405020304" pitchFamily="18" charset="0"/>
            </a:endParaRPr>
          </a:p>
          <a:p>
            <a:pPr marL="285750" marR="0" indent="-285750">
              <a:lnSpc>
                <a:spcPct val="107000"/>
              </a:lnSpc>
              <a:spcBef>
                <a:spcPts val="0"/>
              </a:spcBef>
              <a:spcAft>
                <a:spcPts val="800"/>
              </a:spcAft>
              <a:buFont typeface="Arial" panose="020B0604020202020204" pitchFamily="34" charset="0"/>
              <a:buChar char="•"/>
            </a:pPr>
            <a:r>
              <a:rPr lang="fr-CA" sz="1600" kern="100" dirty="0">
                <a:effectLst/>
                <a:ea typeface="Calibri" panose="020F0502020204030204" pitchFamily="34" charset="0"/>
                <a:cs typeface="Times New Roman" panose="02020603050405020304" pitchFamily="18" charset="0"/>
              </a:rPr>
              <a:t>Respecter les exigences en matière de production de rapports.</a:t>
            </a:r>
            <a:endParaRPr lang="en-CA" sz="1600" kern="100" dirty="0">
              <a:effectLst/>
              <a:ea typeface="Calibri" panose="020F0502020204030204" pitchFamily="34" charset="0"/>
              <a:cs typeface="Times New Roman" panose="02020603050405020304" pitchFamily="18" charset="0"/>
            </a:endParaRPr>
          </a:p>
          <a:p>
            <a:pPr marL="0" marR="0">
              <a:spcBef>
                <a:spcPts val="1800"/>
              </a:spcBef>
              <a:spcAft>
                <a:spcPts val="1800"/>
              </a:spcAft>
            </a:pPr>
            <a:endParaRPr lang="fr-CA" sz="1300" b="1" dirty="0">
              <a:solidFill>
                <a:srgbClr val="000000"/>
              </a:solidFill>
              <a:latin typeface="Arial" panose="020B0604020202020204" pitchFamily="34" charset="0"/>
              <a:ea typeface="Times New Roman" panose="02020603050405020304" pitchFamily="18" charset="0"/>
              <a:cs typeface="Calibri" panose="020F0502020204030204" pitchFamily="34" charset="0"/>
            </a:endParaRPr>
          </a:p>
          <a:p>
            <a:pPr marL="0" marR="0">
              <a:lnSpc>
                <a:spcPct val="107000"/>
              </a:lnSpc>
              <a:spcBef>
                <a:spcPts val="0"/>
              </a:spcBef>
              <a:spcAft>
                <a:spcPts val="800"/>
              </a:spcAft>
            </a:pPr>
            <a:r>
              <a:rPr lang="fr-CA" sz="1300" kern="100" dirty="0">
                <a:effectLst/>
                <a:latin typeface="Calibri" panose="020F0502020204030204" pitchFamily="34" charset="0"/>
                <a:ea typeface="Calibri" panose="020F0502020204030204" pitchFamily="34" charset="0"/>
                <a:cs typeface="Times New Roman" panose="02020603050405020304" pitchFamily="18" charset="0"/>
              </a:rPr>
              <a:t> </a:t>
            </a:r>
            <a:endParaRPr lang="en-CA" sz="1300" kern="1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CA" sz="1300" dirty="0">
              <a:solidFill>
                <a:srgbClr val="000000"/>
              </a:solidFill>
              <a:latin typeface="Arial" panose="020B0604020202020204"/>
              <a:cs typeface="Calibri" panose="020F0502020204030204" pitchFamily="34" charset="0"/>
            </a:endParaRPr>
          </a:p>
        </p:txBody>
      </p:sp>
    </p:spTree>
    <p:extLst>
      <p:ext uri="{BB962C8B-B14F-4D97-AF65-F5344CB8AC3E}">
        <p14:creationId xmlns:p14="http://schemas.microsoft.com/office/powerpoint/2010/main" val="180549667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E55567-E578-ABDA-D353-1CDD6F4BE2FD}"/>
              </a:ext>
            </a:extLst>
          </p:cNvPr>
          <p:cNvSpPr>
            <a:spLocks noGrp="1"/>
          </p:cNvSpPr>
          <p:nvPr>
            <p:ph type="title"/>
            <p:custDataLst>
              <p:tags r:id="rId1"/>
            </p:custDataLst>
          </p:nvPr>
        </p:nvSpPr>
        <p:spPr/>
        <p:txBody>
          <a:bodyPr>
            <a:normAutofit/>
          </a:bodyPr>
          <a:lstStyle/>
          <a:p>
            <a:r>
              <a:rPr lang="fr-CA" dirty="0"/>
              <a:t>Quelles sont certaines des lignes directrices et normes dont on peut s’inspirer?</a:t>
            </a:r>
          </a:p>
        </p:txBody>
      </p:sp>
      <p:sp>
        <p:nvSpPr>
          <p:cNvPr id="3" name="Content Placeholder 2">
            <a:extLst>
              <a:ext uri="{FF2B5EF4-FFF2-40B4-BE49-F238E27FC236}">
                <a16:creationId xmlns:a16="http://schemas.microsoft.com/office/drawing/2014/main" id="{10A165CD-4FFA-4CB1-E084-422DC4A7E6D7}"/>
              </a:ext>
            </a:extLst>
          </p:cNvPr>
          <p:cNvSpPr>
            <a:spLocks noGrp="1"/>
          </p:cNvSpPr>
          <p:nvPr>
            <p:ph idx="1"/>
            <p:custDataLst>
              <p:tags r:id="rId2"/>
            </p:custDataLst>
          </p:nvPr>
        </p:nvSpPr>
        <p:spPr>
          <a:xfrm>
            <a:off x="4387758" y="322219"/>
            <a:ext cx="7454471" cy="6206593"/>
          </a:xfrm>
        </p:spPr>
        <p:txBody>
          <a:bodyPr>
            <a:noAutofit/>
          </a:bodyPr>
          <a:lstStyle/>
          <a:p>
            <a:pPr marL="0" indent="0" defTabSz="914400" eaLnBrk="0" fontAlgn="base" hangingPunct="0">
              <a:lnSpc>
                <a:spcPct val="110000"/>
              </a:lnSpc>
              <a:spcBef>
                <a:spcPts val="0"/>
              </a:spcBef>
              <a:spcAft>
                <a:spcPts val="600"/>
              </a:spcAft>
              <a:buSzPct val="120000"/>
              <a:buNone/>
              <a:defRPr/>
            </a:pPr>
            <a:r>
              <a:rPr lang="fr-CA" sz="1700" kern="0" dirty="0">
                <a:cs typeface="Calibri" panose="020F0502020204030204" pitchFamily="34" charset="0"/>
              </a:rPr>
              <a:t>Le </a:t>
            </a:r>
            <a:r>
              <a:rPr lang="fr-CA" sz="1700" b="1" kern="0" dirty="0">
                <a:solidFill>
                  <a:schemeClr val="tx1"/>
                </a:solidFill>
                <a:cs typeface="Calibri" panose="020F0502020204030204" pitchFamily="34" charset="0"/>
              </a:rPr>
              <a:t>Conseil du Trésor </a:t>
            </a:r>
            <a:r>
              <a:rPr lang="fr-CA" sz="1700" kern="0" dirty="0">
                <a:solidFill>
                  <a:schemeClr val="tx1"/>
                </a:solidFill>
                <a:cs typeface="Calibri" panose="020F0502020204030204" pitchFamily="34" charset="0"/>
              </a:rPr>
              <a:t>a préparé la </a:t>
            </a:r>
            <a:r>
              <a:rPr lang="fr-CA" sz="1700" kern="0" dirty="0">
                <a:solidFill>
                  <a:schemeClr val="tx1"/>
                </a:solidFill>
                <a:cs typeface="Calibri" panose="020F0502020204030204" pitchFamily="34" charset="0"/>
                <a:hlinkClick r:id="rId5"/>
              </a:rPr>
              <a:t>Ligne directrice sur l’utilisabilité de la technologie de l’information par tous</a:t>
            </a:r>
            <a:r>
              <a:rPr lang="fr-CA" sz="1700" kern="0" dirty="0">
                <a:solidFill>
                  <a:schemeClr val="tx1"/>
                </a:solidFill>
                <a:cs typeface="Calibri" panose="020F0502020204030204" pitchFamily="34" charset="0"/>
              </a:rPr>
              <a:t>.</a:t>
            </a:r>
            <a:endParaRPr lang="fr-CA" sz="1700" kern="0" dirty="0">
              <a:solidFill>
                <a:srgbClr val="0070C0"/>
              </a:solidFill>
              <a:cs typeface="Calibri" panose="020F0502020204030204" pitchFamily="34" charset="0"/>
            </a:endParaRPr>
          </a:p>
          <a:p>
            <a:pPr marL="695325" lvl="1" indent="-342900" defTabSz="914400" eaLnBrk="0" fontAlgn="base" hangingPunct="0">
              <a:lnSpc>
                <a:spcPct val="110000"/>
              </a:lnSpc>
              <a:spcBef>
                <a:spcPts val="0"/>
              </a:spcBef>
              <a:spcAft>
                <a:spcPts val="600"/>
              </a:spcAft>
              <a:buSzPct val="120000"/>
              <a:buFontTx/>
              <a:buChar char="•"/>
              <a:defRPr/>
            </a:pPr>
            <a:r>
              <a:rPr lang="fr-CA" sz="1700" kern="0" dirty="0">
                <a:cs typeface="Calibri" panose="020F0502020204030204" pitchFamily="34" charset="0"/>
              </a:rPr>
              <a:t>La Ligne directrice encourage fortement les ministères et organismes à s’inspirer de la </a:t>
            </a:r>
            <a:r>
              <a:rPr lang="fr-CA" sz="1700" kern="0" dirty="0">
                <a:cs typeface="Calibri" panose="020F0502020204030204" pitchFamily="34" charset="0"/>
                <a:hlinkClick r:id="rId6"/>
              </a:rPr>
              <a:t>Norme européenne harmonisée : Exigences en matière d’accessibilité applicable aux produits et services liés aux TIC (EN 301 549)</a:t>
            </a:r>
            <a:r>
              <a:rPr lang="fr-CA" sz="1700" kern="0" dirty="0">
                <a:cs typeface="Calibri" panose="020F0502020204030204" pitchFamily="34" charset="0"/>
              </a:rPr>
              <a:t> lorsqu’ils </a:t>
            </a:r>
            <a:r>
              <a:rPr lang="fr-CA" sz="1700" b="0" i="0" dirty="0">
                <a:solidFill>
                  <a:srgbClr val="333333"/>
                </a:solidFill>
                <a:effectLst/>
                <a:latin typeface="Helvetica" panose="020B0604020202020204" pitchFamily="34" charset="0"/>
              </a:rPr>
              <a:t>acquièrent ou développent des solutions et équipements des </a:t>
            </a:r>
            <a:r>
              <a:rPr lang="fr-CA" sz="1700" b="1" i="0" dirty="0">
                <a:solidFill>
                  <a:srgbClr val="333333"/>
                </a:solidFill>
                <a:effectLst/>
                <a:latin typeface="Helvetica" panose="020B0604020202020204" pitchFamily="34" charset="0"/>
              </a:rPr>
              <a:t>TI internes ou publics</a:t>
            </a:r>
            <a:r>
              <a:rPr lang="fr-CA" sz="1700" b="0" i="0" dirty="0">
                <a:solidFill>
                  <a:srgbClr val="333333"/>
                </a:solidFill>
                <a:effectLst/>
                <a:latin typeface="Helvetica" panose="020B0604020202020204" pitchFamily="34" charset="0"/>
              </a:rPr>
              <a:t>, y compris le contenu Web et tous les outils et équipements informatiques utilisés par les fonctionnaires fédéraux</a:t>
            </a:r>
            <a:r>
              <a:rPr lang="fr-CA" sz="1700" kern="0" dirty="0">
                <a:solidFill>
                  <a:schemeClr val="tx1"/>
                </a:solidFill>
                <a:cs typeface="Calibri" panose="020F0502020204030204" pitchFamily="34" charset="0"/>
              </a:rPr>
              <a:t>.</a:t>
            </a:r>
          </a:p>
          <a:p>
            <a:pPr marL="695325" lvl="1" indent="-342900" defTabSz="914400" eaLnBrk="0" fontAlgn="base" hangingPunct="0">
              <a:lnSpc>
                <a:spcPct val="110000"/>
              </a:lnSpc>
              <a:spcBef>
                <a:spcPts val="0"/>
              </a:spcBef>
              <a:spcAft>
                <a:spcPts val="600"/>
              </a:spcAft>
              <a:buSzPct val="120000"/>
              <a:buFontTx/>
              <a:buChar char="•"/>
              <a:defRPr/>
            </a:pPr>
            <a:r>
              <a:rPr lang="fr-CA" sz="1700" i="0" dirty="0">
                <a:solidFill>
                  <a:srgbClr val="000000"/>
                </a:solidFill>
                <a:effectLst/>
                <a:latin typeface="+mn-lt"/>
              </a:rPr>
              <a:t>Le </a:t>
            </a:r>
            <a:r>
              <a:rPr lang="fr-CA" sz="1700" b="1" i="0" dirty="0">
                <a:solidFill>
                  <a:srgbClr val="000000"/>
                </a:solidFill>
                <a:effectLst/>
                <a:latin typeface="+mn-lt"/>
              </a:rPr>
              <a:t>Conseil du Trésor</a:t>
            </a:r>
            <a:r>
              <a:rPr lang="fr-CA" sz="1700" b="0" i="0" dirty="0">
                <a:solidFill>
                  <a:srgbClr val="000000"/>
                </a:solidFill>
                <a:effectLst/>
                <a:latin typeface="+mn-lt"/>
              </a:rPr>
              <a:t> examine actuellement la </a:t>
            </a:r>
            <a:r>
              <a:rPr lang="fr-CA" sz="1700" b="0" i="0" dirty="0">
                <a:solidFill>
                  <a:srgbClr val="000000"/>
                </a:solidFill>
                <a:effectLst/>
                <a:latin typeface="+mn-lt"/>
                <a:hlinkClick r:id="rId7"/>
              </a:rPr>
              <a:t>Norme sur l’accessibilité des sites Web</a:t>
            </a:r>
            <a:r>
              <a:rPr lang="fr-CA" sz="1700" b="0" i="0" dirty="0">
                <a:solidFill>
                  <a:srgbClr val="000000"/>
                </a:solidFill>
                <a:effectLst/>
                <a:latin typeface="+mn-lt"/>
              </a:rPr>
              <a:t> </a:t>
            </a:r>
            <a:r>
              <a:rPr lang="fr-CA" sz="1700" dirty="0">
                <a:solidFill>
                  <a:srgbClr val="000000"/>
                </a:solidFill>
              </a:rPr>
              <a:t>et recommande aux organisations d’adopter la norme </a:t>
            </a:r>
            <a:r>
              <a:rPr lang="fr-CA" sz="1700" dirty="0"/>
              <a:t>EN 301 549 et de se conformer à la Ligne directrice sur l’utilisabilité de la technologie de l’information par tous.</a:t>
            </a:r>
          </a:p>
          <a:p>
            <a:pPr marL="0" indent="0" defTabSz="914400" eaLnBrk="0" fontAlgn="base" hangingPunct="0">
              <a:lnSpc>
                <a:spcPct val="110000"/>
              </a:lnSpc>
              <a:spcBef>
                <a:spcPts val="1200"/>
              </a:spcBef>
              <a:spcAft>
                <a:spcPts val="600"/>
              </a:spcAft>
              <a:buSzPct val="120000"/>
              <a:buNone/>
              <a:defRPr/>
            </a:pPr>
            <a:r>
              <a:rPr lang="fr-CA" sz="1700" kern="0" dirty="0">
                <a:cs typeface="Calibri" panose="020F0502020204030204" pitchFamily="34" charset="0"/>
              </a:rPr>
              <a:t>Le </a:t>
            </a:r>
            <a:r>
              <a:rPr lang="fr-CA" sz="1700" b="1" kern="0" dirty="0">
                <a:solidFill>
                  <a:schemeClr val="tx1"/>
                </a:solidFill>
                <a:cs typeface="Calibri" panose="020F0502020204030204" pitchFamily="34" charset="0"/>
              </a:rPr>
              <a:t>Conseil du Trésor </a:t>
            </a:r>
            <a:r>
              <a:rPr lang="fr-CA" sz="1700" kern="0" dirty="0">
                <a:solidFill>
                  <a:schemeClr val="tx1"/>
                </a:solidFill>
                <a:cs typeface="Calibri" panose="020F0502020204030204" pitchFamily="34" charset="0"/>
              </a:rPr>
              <a:t>a préparé </a:t>
            </a:r>
            <a:r>
              <a:rPr lang="fr-CA" sz="1700" kern="0" dirty="0">
                <a:cs typeface="Calibri" panose="020F0502020204030204" pitchFamily="34" charset="0"/>
              </a:rPr>
              <a:t>les </a:t>
            </a:r>
            <a:r>
              <a:rPr lang="fr-CA" sz="1700" kern="0" dirty="0">
                <a:cs typeface="Calibri" panose="020F0502020204030204" pitchFamily="34" charset="0"/>
                <a:hlinkClick r:id="rId8"/>
              </a:rPr>
              <a:t>Lignes directrices sur l’accessibilité des produits et des activités de communication</a:t>
            </a:r>
            <a:r>
              <a:rPr lang="fr-CA" sz="1700" kern="0" dirty="0">
                <a:cs typeface="Calibri" panose="020F0502020204030204" pitchFamily="34" charset="0"/>
              </a:rPr>
              <a:t>.</a:t>
            </a:r>
          </a:p>
          <a:p>
            <a:pPr marL="695325" lvl="1" indent="-342900" defTabSz="914400" eaLnBrk="0" fontAlgn="base" hangingPunct="0">
              <a:lnSpc>
                <a:spcPct val="110000"/>
              </a:lnSpc>
              <a:spcBef>
                <a:spcPts val="0"/>
              </a:spcBef>
              <a:spcAft>
                <a:spcPts val="600"/>
              </a:spcAft>
              <a:buSzPct val="120000"/>
              <a:buFontTx/>
              <a:buChar char="•"/>
              <a:defRPr/>
            </a:pPr>
            <a:r>
              <a:rPr lang="fr-CA" sz="1700" kern="0" dirty="0">
                <a:cs typeface="Calibri" panose="020F0502020204030204" pitchFamily="34" charset="0"/>
              </a:rPr>
              <a:t>Ces Lignes directrices appuient les exigences en matière de communications accessibles stipulées dans la </a:t>
            </a:r>
            <a:r>
              <a:rPr lang="fr-CA" sz="1700" kern="0" dirty="0">
                <a:solidFill>
                  <a:srgbClr val="0070C0"/>
                </a:solidFill>
                <a:cs typeface="Calibri" panose="020F0502020204030204" pitchFamily="34" charset="0"/>
                <a:hlinkClick r:id="rId9"/>
              </a:rPr>
              <a:t>Politique sur les communications et l'image de marque</a:t>
            </a:r>
            <a:r>
              <a:rPr lang="fr-CA" sz="1700" kern="0" dirty="0">
                <a:solidFill>
                  <a:srgbClr val="0070C0"/>
                </a:solidFill>
                <a:cs typeface="Calibri" panose="020F0502020204030204" pitchFamily="34" charset="0"/>
              </a:rPr>
              <a:t> </a:t>
            </a:r>
            <a:r>
              <a:rPr lang="fr-CA" sz="1700" kern="0" dirty="0">
                <a:solidFill>
                  <a:schemeClr val="tx1"/>
                </a:solidFill>
                <a:cs typeface="Calibri" panose="020F0502020204030204" pitchFamily="34" charset="0"/>
              </a:rPr>
              <a:t>et la </a:t>
            </a:r>
            <a:r>
              <a:rPr lang="fr-CA" sz="1700" kern="0" dirty="0">
                <a:solidFill>
                  <a:srgbClr val="0070C0"/>
                </a:solidFill>
                <a:cs typeface="Calibri" panose="020F0502020204030204" pitchFamily="34" charset="0"/>
                <a:hlinkClick r:id="rId10"/>
              </a:rPr>
              <a:t>Directive sur la gestion des communications</a:t>
            </a:r>
            <a:r>
              <a:rPr lang="fr-CA" sz="1700" kern="0" dirty="0">
                <a:solidFill>
                  <a:schemeClr val="tx1"/>
                </a:solidFill>
                <a:cs typeface="Calibri" panose="020F0502020204030204" pitchFamily="34" charset="0"/>
              </a:rPr>
              <a:t>, et s’appliquent aux produits et activités de communications ciblant les publics internes et externes.</a:t>
            </a:r>
          </a:p>
        </p:txBody>
      </p:sp>
    </p:spTree>
    <p:extLst>
      <p:ext uri="{BB962C8B-B14F-4D97-AF65-F5344CB8AC3E}">
        <p14:creationId xmlns:p14="http://schemas.microsoft.com/office/powerpoint/2010/main" val="385114292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E55567-E578-ABDA-D353-1CDD6F4BE2FD}"/>
              </a:ext>
            </a:extLst>
          </p:cNvPr>
          <p:cNvSpPr>
            <a:spLocks noGrp="1"/>
          </p:cNvSpPr>
          <p:nvPr>
            <p:ph type="title"/>
            <p:custDataLst>
              <p:tags r:id="rId1"/>
            </p:custDataLst>
          </p:nvPr>
        </p:nvSpPr>
        <p:spPr>
          <a:xfrm>
            <a:off x="239843" y="404664"/>
            <a:ext cx="3767519" cy="3471739"/>
          </a:xfrm>
        </p:spPr>
        <p:txBody>
          <a:bodyPr>
            <a:noAutofit/>
          </a:bodyPr>
          <a:lstStyle/>
          <a:p>
            <a:r>
              <a:rPr lang="fr-CA" sz="2700" dirty="0"/>
              <a:t>Ces lignes directrices et normes d’accessibilité pourraient-elles s’appliquer à mon processus d’approvisionnement?</a:t>
            </a:r>
          </a:p>
        </p:txBody>
      </p:sp>
      <p:sp>
        <p:nvSpPr>
          <p:cNvPr id="3" name="Content Placeholder 2">
            <a:extLst>
              <a:ext uri="{FF2B5EF4-FFF2-40B4-BE49-F238E27FC236}">
                <a16:creationId xmlns:a16="http://schemas.microsoft.com/office/drawing/2014/main" id="{10A165CD-4FFA-4CB1-E084-422DC4A7E6D7}"/>
              </a:ext>
            </a:extLst>
          </p:cNvPr>
          <p:cNvSpPr>
            <a:spLocks noGrp="1"/>
          </p:cNvSpPr>
          <p:nvPr>
            <p:ph idx="1"/>
            <p:custDataLst>
              <p:tags r:id="rId2"/>
            </p:custDataLst>
          </p:nvPr>
        </p:nvSpPr>
        <p:spPr/>
        <p:txBody>
          <a:bodyPr>
            <a:normAutofit fontScale="92500"/>
          </a:bodyPr>
          <a:lstStyle/>
          <a:p>
            <a:pPr marL="0" indent="0">
              <a:lnSpc>
                <a:spcPct val="110000"/>
              </a:lnSpc>
              <a:spcBef>
                <a:spcPts val="600"/>
              </a:spcBef>
              <a:spcAft>
                <a:spcPts val="1200"/>
              </a:spcAft>
              <a:buNone/>
            </a:pPr>
            <a:r>
              <a:rPr lang="fr-CA" sz="2200" dirty="0">
                <a:ea typeface="Calibri" panose="020F0502020204030204" pitchFamily="34" charset="0"/>
              </a:rPr>
              <a:t>En un mot, oui! Par exemple…</a:t>
            </a:r>
            <a:endParaRPr lang="fr-CA" sz="2200" dirty="0">
              <a:solidFill>
                <a:schemeClr val="tx1"/>
              </a:solidFill>
              <a:ea typeface="Calibri" panose="020F0502020204030204" pitchFamily="34" charset="0"/>
            </a:endParaRPr>
          </a:p>
          <a:p>
            <a:pPr marL="0" indent="0">
              <a:lnSpc>
                <a:spcPct val="110000"/>
              </a:lnSpc>
              <a:spcBef>
                <a:spcPts val="600"/>
              </a:spcBef>
              <a:buNone/>
            </a:pPr>
            <a:r>
              <a:rPr lang="fr-CA" sz="2000" b="1" dirty="0">
                <a:solidFill>
                  <a:schemeClr val="tx1"/>
                </a:solidFill>
                <a:ea typeface="Calibri" panose="020F0502020204030204" pitchFamily="34" charset="0"/>
              </a:rPr>
              <a:t>Si vos livrables prévoient :</a:t>
            </a:r>
          </a:p>
          <a:p>
            <a:pPr marL="712425" lvl="1">
              <a:lnSpc>
                <a:spcPct val="110000"/>
              </a:lnSpc>
              <a:spcBef>
                <a:spcPts val="600"/>
              </a:spcBef>
              <a:buFont typeface="Arial" panose="020B0604020202020204" pitchFamily="34" charset="0"/>
              <a:buChar char="•"/>
            </a:pPr>
            <a:r>
              <a:rPr lang="fr-CA" dirty="0"/>
              <a:t>des renseignements échangés au moyen de documents non destinés au Web (p. ex. rapports, plans de projet, feuilles de calcul électroniques, courriels, présentations, vidéos);</a:t>
            </a:r>
          </a:p>
          <a:p>
            <a:pPr marL="712425" lvl="1">
              <a:lnSpc>
                <a:spcPct val="110000"/>
              </a:lnSpc>
              <a:spcBef>
                <a:spcPts val="600"/>
              </a:spcBef>
              <a:buFont typeface="Arial" panose="020B0604020202020204" pitchFamily="34" charset="0"/>
              <a:buChar char="•"/>
            </a:pPr>
            <a:r>
              <a:rPr lang="fr-CA" dirty="0"/>
              <a:t>des réunions ou événements – en personne ou par voie d’une plateforme virtuelle ou en ligne;</a:t>
            </a:r>
          </a:p>
          <a:p>
            <a:pPr marL="712425" lvl="1">
              <a:lnSpc>
                <a:spcPct val="110000"/>
              </a:lnSpc>
              <a:spcBef>
                <a:spcPts val="600"/>
              </a:spcBef>
              <a:buFont typeface="Arial" panose="020B0604020202020204" pitchFamily="34" charset="0"/>
              <a:buChar char="•"/>
            </a:pPr>
            <a:r>
              <a:rPr lang="fr-CA" dirty="0"/>
              <a:t>un service à la clientèle par l’intermédiaire d’un bureau d’assistance ou d’un portail Web;</a:t>
            </a:r>
          </a:p>
          <a:p>
            <a:pPr marL="712425" lvl="1">
              <a:lnSpc>
                <a:spcPct val="110000"/>
              </a:lnSpc>
              <a:spcBef>
                <a:spcPts val="600"/>
              </a:spcBef>
              <a:buFont typeface="Arial" panose="020B0604020202020204" pitchFamily="34" charset="0"/>
              <a:buChar char="•"/>
            </a:pPr>
            <a:r>
              <a:rPr lang="fr-CA" dirty="0"/>
              <a:t>des formations ou autres activités d’apprentissage;</a:t>
            </a:r>
          </a:p>
          <a:p>
            <a:pPr marL="712425" lvl="1">
              <a:lnSpc>
                <a:spcPct val="110000"/>
              </a:lnSpc>
              <a:spcBef>
                <a:spcPts val="600"/>
              </a:spcBef>
              <a:buFont typeface="Arial" panose="020B0604020202020204" pitchFamily="34" charset="0"/>
              <a:buChar char="•"/>
            </a:pPr>
            <a:r>
              <a:rPr lang="fr-CA" dirty="0"/>
              <a:t>des consultations (p. ex. sondages ou groupes de discussion);</a:t>
            </a:r>
          </a:p>
          <a:p>
            <a:pPr marL="712425" lvl="1">
              <a:lnSpc>
                <a:spcPct val="110000"/>
              </a:lnSpc>
              <a:spcBef>
                <a:spcPts val="600"/>
              </a:spcBef>
            </a:pPr>
            <a:r>
              <a:rPr lang="fr-CA" dirty="0"/>
              <a:t>la conception, l’élaboration et la mise en œuvre d’une solution de TI;</a:t>
            </a:r>
          </a:p>
          <a:p>
            <a:pPr marL="712425" lvl="1">
              <a:lnSpc>
                <a:spcPct val="110000"/>
              </a:lnSpc>
              <a:spcBef>
                <a:spcPts val="600"/>
              </a:spcBef>
            </a:pPr>
            <a:r>
              <a:rPr lang="fr-CA" dirty="0"/>
              <a:t>l’élaboration de contenus internes ou externes (p. ex. sites Web, produits d’information et promotionnels, courriels).</a:t>
            </a:r>
          </a:p>
        </p:txBody>
      </p:sp>
    </p:spTree>
    <p:extLst>
      <p:ext uri="{BB962C8B-B14F-4D97-AF65-F5344CB8AC3E}">
        <p14:creationId xmlns:p14="http://schemas.microsoft.com/office/powerpoint/2010/main" val="287140705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687C02-7569-6B7E-13E6-C6563C18EBC6}"/>
              </a:ext>
            </a:extLst>
          </p:cNvPr>
          <p:cNvSpPr>
            <a:spLocks noGrp="1"/>
          </p:cNvSpPr>
          <p:nvPr>
            <p:ph type="title"/>
            <p:custDataLst>
              <p:tags r:id="rId1"/>
            </p:custDataLst>
          </p:nvPr>
        </p:nvSpPr>
        <p:spPr>
          <a:xfrm>
            <a:off x="406962" y="404664"/>
            <a:ext cx="3600400" cy="1544452"/>
          </a:xfrm>
        </p:spPr>
        <p:txBody>
          <a:bodyPr>
            <a:normAutofit/>
          </a:bodyPr>
          <a:lstStyle/>
          <a:p>
            <a:pPr>
              <a:lnSpc>
                <a:spcPct val="100000"/>
              </a:lnSpc>
              <a:spcBef>
                <a:spcPts val="0"/>
              </a:spcBef>
              <a:spcAft>
                <a:spcPts val="5400"/>
              </a:spcAft>
            </a:pPr>
            <a:r>
              <a:rPr lang="fr-CA" altLang="en-US" sz="4000" dirty="0">
                <a:solidFill>
                  <a:schemeClr val="bg2"/>
                </a:solidFill>
                <a:latin typeface="+mj-lt"/>
                <a:cs typeface="Calibri" panose="020F0502020204030204" pitchFamily="34" charset="0"/>
              </a:rPr>
              <a:t>Scénario – biens (1 de 2)</a:t>
            </a:r>
            <a:endParaRPr lang="fr-CA" sz="2200" dirty="0"/>
          </a:p>
        </p:txBody>
      </p:sp>
      <p:sp>
        <p:nvSpPr>
          <p:cNvPr id="4" name="Text Placeholder 3">
            <a:extLst>
              <a:ext uri="{FF2B5EF4-FFF2-40B4-BE49-F238E27FC236}">
                <a16:creationId xmlns:a16="http://schemas.microsoft.com/office/drawing/2014/main" id="{D95A7BC1-C534-CDFE-2C20-52C587B23C6D}"/>
              </a:ext>
            </a:extLst>
          </p:cNvPr>
          <p:cNvSpPr>
            <a:spLocks noGrp="1"/>
          </p:cNvSpPr>
          <p:nvPr>
            <p:ph type="body" sz="quarter" idx="10"/>
          </p:nvPr>
        </p:nvSpPr>
        <p:spPr>
          <a:xfrm>
            <a:off x="381000" y="1917215"/>
            <a:ext cx="3627438" cy="1871161"/>
          </a:xfrm>
        </p:spPr>
        <p:txBody>
          <a:bodyPr>
            <a:normAutofit/>
          </a:bodyPr>
          <a:lstStyle/>
          <a:p>
            <a:r>
              <a:rPr lang="fr-CA" dirty="0">
                <a:cs typeface="Calibri" panose="020F0502020204030204" pitchFamily="34" charset="0"/>
              </a:rPr>
              <a:t>Un propriétaire fonctionnel souhaite qu’une plaque commémorative soit conçue et installée dans un espace public d’une installation du gouvernement du Canada.</a:t>
            </a:r>
            <a:endParaRPr lang="fr-CA" dirty="0"/>
          </a:p>
        </p:txBody>
      </p:sp>
      <p:sp>
        <p:nvSpPr>
          <p:cNvPr id="3" name="Content Placeholder 2">
            <a:extLst>
              <a:ext uri="{FF2B5EF4-FFF2-40B4-BE49-F238E27FC236}">
                <a16:creationId xmlns:a16="http://schemas.microsoft.com/office/drawing/2014/main" id="{EC373822-D344-505B-A2A5-FD21EA186A75}"/>
              </a:ext>
            </a:extLst>
          </p:cNvPr>
          <p:cNvSpPr>
            <a:spLocks noGrp="1"/>
          </p:cNvSpPr>
          <p:nvPr>
            <p:ph idx="1"/>
            <p:custDataLst>
              <p:tags r:id="rId2"/>
            </p:custDataLst>
          </p:nvPr>
        </p:nvSpPr>
        <p:spPr>
          <a:xfrm>
            <a:off x="4430620" y="378989"/>
            <a:ext cx="7380380" cy="6253724"/>
          </a:xfrm>
        </p:spPr>
        <p:txBody>
          <a:bodyPr vert="horz" lIns="0" tIns="0" rIns="0" bIns="0" rtlCol="0">
            <a:normAutofit/>
          </a:bodyPr>
          <a:lstStyle/>
          <a:p>
            <a:pPr marL="0" indent="0" defTabSz="914400" eaLnBrk="0" fontAlgn="base" hangingPunct="0">
              <a:lnSpc>
                <a:spcPct val="120000"/>
              </a:lnSpc>
              <a:spcBef>
                <a:spcPts val="200"/>
              </a:spcBef>
              <a:spcAft>
                <a:spcPts val="300"/>
              </a:spcAft>
              <a:buSzPct val="120000"/>
              <a:buNone/>
              <a:defRPr/>
            </a:pPr>
            <a:r>
              <a:rPr lang="fr-CA" sz="1800" b="1" dirty="0">
                <a:solidFill>
                  <a:srgbClr val="000000"/>
                </a:solidFill>
                <a:cs typeface="Calibri" panose="020F0502020204030204" pitchFamily="34" charset="0"/>
              </a:rPr>
              <a:t>Étape 1 : Déterminez ce que vous acquérez</a:t>
            </a:r>
          </a:p>
          <a:p>
            <a:pPr marL="742950" lvl="1" indent="-285750" defTabSz="914400" eaLnBrk="0" fontAlgn="base" hangingPunct="0">
              <a:lnSpc>
                <a:spcPct val="120000"/>
              </a:lnSpc>
              <a:spcBef>
                <a:spcPts val="200"/>
              </a:spcBef>
              <a:spcAft>
                <a:spcPts val="300"/>
              </a:spcAft>
              <a:buSzPct val="120000"/>
              <a:defRPr/>
            </a:pPr>
            <a:r>
              <a:rPr lang="fr-CA" dirty="0">
                <a:solidFill>
                  <a:srgbClr val="000000"/>
                </a:solidFill>
                <a:cs typeface="Calibri" panose="020F0502020204030204" pitchFamily="34" charset="0"/>
              </a:rPr>
              <a:t>Où la plaque sera-t-elle installée?</a:t>
            </a:r>
          </a:p>
          <a:p>
            <a:pPr marL="742950" lvl="1" indent="-285750" defTabSz="914400" eaLnBrk="0" fontAlgn="base" hangingPunct="0">
              <a:lnSpc>
                <a:spcPct val="120000"/>
              </a:lnSpc>
              <a:spcBef>
                <a:spcPts val="200"/>
              </a:spcBef>
              <a:spcAft>
                <a:spcPts val="300"/>
              </a:spcAft>
              <a:buSzPct val="120000"/>
              <a:defRPr/>
            </a:pPr>
            <a:r>
              <a:rPr lang="fr-CA" dirty="0">
                <a:solidFill>
                  <a:srgbClr val="000000"/>
                </a:solidFill>
                <a:cs typeface="Calibri" panose="020F0502020204030204" pitchFamily="34" charset="0"/>
              </a:rPr>
              <a:t>Quelles sont les exigences en matière de conception et de contenu pour la plaque?</a:t>
            </a:r>
          </a:p>
          <a:p>
            <a:pPr marL="742950" lvl="1" indent="-285750" defTabSz="914400" eaLnBrk="0" fontAlgn="base" hangingPunct="0">
              <a:lnSpc>
                <a:spcPct val="120000"/>
              </a:lnSpc>
              <a:spcBef>
                <a:spcPts val="200"/>
              </a:spcBef>
              <a:spcAft>
                <a:spcPts val="300"/>
              </a:spcAft>
              <a:buSzPct val="120000"/>
              <a:defRPr/>
            </a:pPr>
            <a:r>
              <a:rPr lang="fr-CA" dirty="0">
                <a:solidFill>
                  <a:srgbClr val="000000"/>
                </a:solidFill>
                <a:cs typeface="Calibri" panose="020F0502020204030204" pitchFamily="34" charset="0"/>
              </a:rPr>
              <a:t>Quel sera le livrable de l’entrepreneur? Qu’est-ce que le Canada devra fournir?</a:t>
            </a:r>
          </a:p>
          <a:p>
            <a:pPr marL="846000" indent="-990000" defTabSz="914400" eaLnBrk="0" fontAlgn="base" hangingPunct="0">
              <a:lnSpc>
                <a:spcPct val="120000"/>
              </a:lnSpc>
              <a:spcBef>
                <a:spcPts val="1200"/>
              </a:spcBef>
              <a:spcAft>
                <a:spcPts val="300"/>
              </a:spcAft>
              <a:buSzPct val="120000"/>
              <a:buNone/>
              <a:defRPr/>
            </a:pPr>
            <a:r>
              <a:rPr lang="fr-CA" sz="1800" b="1" dirty="0">
                <a:solidFill>
                  <a:srgbClr val="000000"/>
                </a:solidFill>
                <a:cs typeface="Calibri" panose="020F0502020204030204" pitchFamily="34" charset="0"/>
              </a:rPr>
              <a:t>Étape 2 :</a:t>
            </a:r>
            <a:r>
              <a:rPr lang="fr-CA" sz="1800" dirty="0">
                <a:solidFill>
                  <a:srgbClr val="000000"/>
                </a:solidFill>
                <a:cs typeface="Calibri" panose="020F0502020204030204" pitchFamily="34" charset="0"/>
              </a:rPr>
              <a:t> </a:t>
            </a:r>
            <a:r>
              <a:rPr lang="fr-CA" sz="1800" b="1" dirty="0">
                <a:solidFill>
                  <a:srgbClr val="000000"/>
                </a:solidFill>
                <a:cs typeface="Calibri" panose="020F0502020204030204" pitchFamily="34" charset="0"/>
              </a:rPr>
              <a:t>Identifiez les utilisateurs finaux et les obstacles qu’ils pourraient rencontrer</a:t>
            </a:r>
          </a:p>
          <a:p>
            <a:pPr marL="742950" lvl="1" indent="-285750" defTabSz="914400" eaLnBrk="0" fontAlgn="base" hangingPunct="0">
              <a:lnSpc>
                <a:spcPct val="120000"/>
              </a:lnSpc>
              <a:spcBef>
                <a:spcPts val="200"/>
              </a:spcBef>
              <a:spcAft>
                <a:spcPts val="300"/>
              </a:spcAft>
              <a:buSzPct val="120000"/>
              <a:defRPr/>
            </a:pPr>
            <a:r>
              <a:rPr lang="fr-CA" dirty="0">
                <a:solidFill>
                  <a:srgbClr val="000000"/>
                </a:solidFill>
                <a:cs typeface="Calibri" panose="020F0502020204030204" pitchFamily="34" charset="0"/>
              </a:rPr>
              <a:t>Quels sont les obstacles qui pourraient être rencontrés par les personnes qui regardent la plaque? Par exemple :</a:t>
            </a:r>
          </a:p>
          <a:p>
            <a:pPr marL="1019175" lvl="2" indent="-285750" defTabSz="914400" eaLnBrk="0" fontAlgn="base" hangingPunct="0">
              <a:lnSpc>
                <a:spcPct val="120000"/>
              </a:lnSpc>
              <a:spcBef>
                <a:spcPts val="200"/>
              </a:spcBef>
              <a:spcAft>
                <a:spcPts val="300"/>
              </a:spcAft>
              <a:buSzPct val="120000"/>
              <a:defRPr/>
            </a:pPr>
            <a:r>
              <a:rPr lang="fr-CA" sz="1800" dirty="0">
                <a:solidFill>
                  <a:srgbClr val="000000"/>
                </a:solidFill>
                <a:cs typeface="Calibri" panose="020F0502020204030204" pitchFamily="34" charset="0"/>
              </a:rPr>
              <a:t>Une plaque pourrait être inaccessible aux personnes souffrant d’une déficience visuelle si un matériau autre qu’antireflet est utilisé.</a:t>
            </a:r>
          </a:p>
          <a:p>
            <a:pPr marL="1019175" lvl="2" indent="-285750" defTabSz="914400" eaLnBrk="0" fontAlgn="base" hangingPunct="0">
              <a:lnSpc>
                <a:spcPct val="120000"/>
              </a:lnSpc>
              <a:spcBef>
                <a:spcPts val="200"/>
              </a:spcBef>
              <a:spcAft>
                <a:spcPts val="300"/>
              </a:spcAft>
              <a:buSzPct val="120000"/>
              <a:defRPr/>
            </a:pPr>
            <a:r>
              <a:rPr lang="fr-CA" sz="1800" dirty="0">
                <a:solidFill>
                  <a:srgbClr val="000000"/>
                </a:solidFill>
                <a:cs typeface="Calibri" panose="020F0502020204030204" pitchFamily="34" charset="0"/>
              </a:rPr>
              <a:t>Une plaque pourrait être inaccessible aux personnes qui utilisent des appareils de mobilité si elle se trouve à une hauteur qui ne permet pas de la regarder en position assise.</a:t>
            </a:r>
          </a:p>
        </p:txBody>
      </p:sp>
    </p:spTree>
    <p:extLst>
      <p:ext uri="{BB962C8B-B14F-4D97-AF65-F5344CB8AC3E}">
        <p14:creationId xmlns:p14="http://schemas.microsoft.com/office/powerpoint/2010/main" val="309663257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687C02-7569-6B7E-13E6-C6563C18EBC6}"/>
              </a:ext>
            </a:extLst>
          </p:cNvPr>
          <p:cNvSpPr>
            <a:spLocks noGrp="1"/>
          </p:cNvSpPr>
          <p:nvPr>
            <p:ph type="title"/>
            <p:custDataLst>
              <p:tags r:id="rId1"/>
            </p:custDataLst>
          </p:nvPr>
        </p:nvSpPr>
        <p:spPr>
          <a:xfrm>
            <a:off x="406962" y="404664"/>
            <a:ext cx="3600400" cy="1544452"/>
          </a:xfrm>
        </p:spPr>
        <p:txBody>
          <a:bodyPr>
            <a:normAutofit/>
          </a:bodyPr>
          <a:lstStyle/>
          <a:p>
            <a:pPr>
              <a:lnSpc>
                <a:spcPct val="100000"/>
              </a:lnSpc>
              <a:spcBef>
                <a:spcPts val="0"/>
              </a:spcBef>
              <a:spcAft>
                <a:spcPts val="5400"/>
              </a:spcAft>
            </a:pPr>
            <a:r>
              <a:rPr lang="fr-CA" altLang="en-US" sz="4000" dirty="0">
                <a:solidFill>
                  <a:schemeClr val="bg2"/>
                </a:solidFill>
                <a:latin typeface="+mj-lt"/>
                <a:cs typeface="Calibri" panose="020F0502020204030204" pitchFamily="34" charset="0"/>
              </a:rPr>
              <a:t>Scénario – biens (2 de 2)</a:t>
            </a:r>
            <a:endParaRPr lang="fr-CA" sz="2200" dirty="0"/>
          </a:p>
        </p:txBody>
      </p:sp>
      <p:sp>
        <p:nvSpPr>
          <p:cNvPr id="4" name="Text Placeholder 3">
            <a:extLst>
              <a:ext uri="{FF2B5EF4-FFF2-40B4-BE49-F238E27FC236}">
                <a16:creationId xmlns:a16="http://schemas.microsoft.com/office/drawing/2014/main" id="{D95A7BC1-C534-CDFE-2C20-52C587B23C6D}"/>
              </a:ext>
            </a:extLst>
          </p:cNvPr>
          <p:cNvSpPr>
            <a:spLocks noGrp="1"/>
          </p:cNvSpPr>
          <p:nvPr>
            <p:ph type="body" sz="quarter" idx="10"/>
          </p:nvPr>
        </p:nvSpPr>
        <p:spPr>
          <a:xfrm>
            <a:off x="381000" y="1917215"/>
            <a:ext cx="3627438" cy="1871161"/>
          </a:xfrm>
        </p:spPr>
        <p:txBody>
          <a:bodyPr>
            <a:normAutofit/>
          </a:bodyPr>
          <a:lstStyle/>
          <a:p>
            <a:r>
              <a:rPr lang="fr-CA" dirty="0">
                <a:cs typeface="Calibri" panose="020F0502020204030204" pitchFamily="34" charset="0"/>
              </a:rPr>
              <a:t>Un propriétaire fonctionnel souhaite qu’une plaque commémorative soit conçue et installée dans un espace public d’une installation du gouvernement du Canada.</a:t>
            </a:r>
            <a:endParaRPr lang="fr-CA" dirty="0"/>
          </a:p>
        </p:txBody>
      </p:sp>
      <p:sp>
        <p:nvSpPr>
          <p:cNvPr id="3" name="Content Placeholder 2">
            <a:extLst>
              <a:ext uri="{FF2B5EF4-FFF2-40B4-BE49-F238E27FC236}">
                <a16:creationId xmlns:a16="http://schemas.microsoft.com/office/drawing/2014/main" id="{EC373822-D344-505B-A2A5-FD21EA186A75}"/>
              </a:ext>
            </a:extLst>
          </p:cNvPr>
          <p:cNvSpPr>
            <a:spLocks noGrp="1"/>
          </p:cNvSpPr>
          <p:nvPr>
            <p:ph idx="1"/>
            <p:custDataLst>
              <p:tags r:id="rId2"/>
            </p:custDataLst>
          </p:nvPr>
        </p:nvSpPr>
        <p:spPr>
          <a:xfrm>
            <a:off x="4430620" y="378989"/>
            <a:ext cx="7380380" cy="6253724"/>
          </a:xfrm>
        </p:spPr>
        <p:txBody>
          <a:bodyPr vert="horz" lIns="0" tIns="0" rIns="0" bIns="0" rtlCol="0">
            <a:normAutofit/>
          </a:bodyPr>
          <a:lstStyle/>
          <a:p>
            <a:pPr marL="76200" indent="0" defTabSz="914400" eaLnBrk="0" fontAlgn="base" hangingPunct="0">
              <a:lnSpc>
                <a:spcPct val="120000"/>
              </a:lnSpc>
              <a:spcBef>
                <a:spcPts val="200"/>
              </a:spcBef>
              <a:spcAft>
                <a:spcPts val="300"/>
              </a:spcAft>
              <a:buSzPct val="120000"/>
              <a:buNone/>
              <a:defRPr/>
            </a:pPr>
            <a:r>
              <a:rPr lang="fr-CA" sz="1800" b="1" dirty="0">
                <a:solidFill>
                  <a:srgbClr val="000000"/>
                </a:solidFill>
                <a:cs typeface="Calibri" panose="020F0502020204030204" pitchFamily="34" charset="0"/>
              </a:rPr>
              <a:t>Étape 3 : Recueillez des renseignements</a:t>
            </a:r>
          </a:p>
          <a:p>
            <a:pPr marL="742950" lvl="1" indent="-285750" defTabSz="914400" eaLnBrk="0" fontAlgn="base" hangingPunct="0">
              <a:lnSpc>
                <a:spcPct val="120000"/>
              </a:lnSpc>
              <a:spcBef>
                <a:spcPts val="200"/>
              </a:spcBef>
              <a:spcAft>
                <a:spcPts val="300"/>
              </a:spcAft>
              <a:buSzPct val="120000"/>
              <a:defRPr/>
            </a:pPr>
            <a:r>
              <a:rPr lang="fr-CA" dirty="0">
                <a:solidFill>
                  <a:srgbClr val="000000"/>
                </a:solidFill>
                <a:cs typeface="Calibri" panose="020F0502020204030204" pitchFamily="34" charset="0"/>
              </a:rPr>
              <a:t>Y a-t-il des normes, des lignes directrices ou des pratiques exemplaires pour la conception et l’installation de plaques?</a:t>
            </a:r>
          </a:p>
          <a:p>
            <a:pPr marL="76200" indent="0" defTabSz="914400" eaLnBrk="0" fontAlgn="base" hangingPunct="0">
              <a:lnSpc>
                <a:spcPct val="120000"/>
              </a:lnSpc>
              <a:spcBef>
                <a:spcPts val="1200"/>
              </a:spcBef>
              <a:spcAft>
                <a:spcPts val="300"/>
              </a:spcAft>
              <a:buSzPct val="120000"/>
              <a:buNone/>
              <a:defRPr/>
            </a:pPr>
            <a:r>
              <a:rPr lang="fr-CA" sz="1800" b="1" dirty="0">
                <a:solidFill>
                  <a:srgbClr val="000000"/>
                </a:solidFill>
                <a:cs typeface="Calibri" panose="020F0502020204030204" pitchFamily="34" charset="0"/>
              </a:rPr>
              <a:t>Étape 4 : Élaborez des options</a:t>
            </a:r>
          </a:p>
          <a:p>
            <a:pPr marL="742950" lvl="1" indent="-285750" defTabSz="914400" eaLnBrk="0" fontAlgn="base" hangingPunct="0">
              <a:lnSpc>
                <a:spcPct val="120000"/>
              </a:lnSpc>
              <a:spcBef>
                <a:spcPts val="200"/>
              </a:spcBef>
              <a:spcAft>
                <a:spcPts val="300"/>
              </a:spcAft>
              <a:buSzPct val="120000"/>
              <a:defRPr/>
            </a:pPr>
            <a:r>
              <a:rPr lang="fr-CA" b="1" dirty="0">
                <a:solidFill>
                  <a:srgbClr val="000000"/>
                </a:solidFill>
                <a:cs typeface="Calibri" panose="020F0502020204030204" pitchFamily="34" charset="0"/>
              </a:rPr>
              <a:t>Matériaux : </a:t>
            </a:r>
            <a:r>
              <a:rPr lang="fr-CA" dirty="0">
                <a:solidFill>
                  <a:srgbClr val="000000"/>
                </a:solidFill>
                <a:cs typeface="Calibri" panose="020F0502020204030204" pitchFamily="34" charset="0"/>
              </a:rPr>
              <a:t>Utilisez un matériau antireflet, utilisez une couleur de texte et d’arrière-plan qui offre un contraste suffisant ainsi qu’une police de taille et de type facile à lire. </a:t>
            </a:r>
          </a:p>
          <a:p>
            <a:pPr marL="742950" lvl="1" indent="-285750" defTabSz="914400" eaLnBrk="0" fontAlgn="base" hangingPunct="0">
              <a:lnSpc>
                <a:spcPct val="120000"/>
              </a:lnSpc>
              <a:spcBef>
                <a:spcPts val="200"/>
              </a:spcBef>
              <a:spcAft>
                <a:spcPts val="300"/>
              </a:spcAft>
              <a:buSzPct val="120000"/>
              <a:defRPr/>
            </a:pPr>
            <a:r>
              <a:rPr lang="fr-CA" b="1" dirty="0">
                <a:solidFill>
                  <a:srgbClr val="000000"/>
                </a:solidFill>
                <a:cs typeface="Calibri" panose="020F0502020204030204" pitchFamily="34" charset="0"/>
              </a:rPr>
              <a:t>Contenu : </a:t>
            </a:r>
            <a:r>
              <a:rPr lang="fr-CA" dirty="0">
                <a:solidFill>
                  <a:srgbClr val="000000"/>
                </a:solidFill>
                <a:cs typeface="Calibri" panose="020F0502020204030204" pitchFamily="34" charset="0"/>
              </a:rPr>
              <a:t>Offrez des formats de rechange, tels que le braille, un fichier audio accessible à l’aide d’un code QR ou de gros caractères. Écrivez le contenu dans un langage clair.</a:t>
            </a:r>
          </a:p>
          <a:p>
            <a:pPr marL="742950" lvl="1" indent="-285750" defTabSz="914400" eaLnBrk="0" fontAlgn="base" hangingPunct="0">
              <a:lnSpc>
                <a:spcPct val="120000"/>
              </a:lnSpc>
              <a:spcBef>
                <a:spcPts val="200"/>
              </a:spcBef>
              <a:spcAft>
                <a:spcPts val="300"/>
              </a:spcAft>
              <a:buSzPct val="120000"/>
              <a:defRPr/>
            </a:pPr>
            <a:r>
              <a:rPr lang="fr-CA" b="1" dirty="0">
                <a:solidFill>
                  <a:srgbClr val="000000"/>
                </a:solidFill>
                <a:cs typeface="Calibri" panose="020F0502020204030204" pitchFamily="34" charset="0"/>
              </a:rPr>
              <a:t>Installation : </a:t>
            </a:r>
            <a:r>
              <a:rPr lang="fr-CA" dirty="0">
                <a:solidFill>
                  <a:srgbClr val="000000"/>
                </a:solidFill>
                <a:cs typeface="Calibri" panose="020F0502020204030204" pitchFamily="34" charset="0"/>
              </a:rPr>
              <a:t>Tenez compte de la manière dont la hauteur, l’emplacement et l’éclairage de la plaque affectent l’expérience de l’utilisateur.</a:t>
            </a:r>
            <a:endParaRPr lang="fr-CA" b="1" dirty="0">
              <a:solidFill>
                <a:srgbClr val="000000"/>
              </a:solidFill>
              <a:cs typeface="Calibri" panose="020F0502020204030204" pitchFamily="34" charset="0"/>
            </a:endParaRPr>
          </a:p>
        </p:txBody>
      </p:sp>
    </p:spTree>
    <p:extLst>
      <p:ext uri="{BB962C8B-B14F-4D97-AF65-F5344CB8AC3E}">
        <p14:creationId xmlns:p14="http://schemas.microsoft.com/office/powerpoint/2010/main" val="384552821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687C02-7569-6B7E-13E6-C6563C18EBC6}"/>
              </a:ext>
            </a:extLst>
          </p:cNvPr>
          <p:cNvSpPr>
            <a:spLocks noGrp="1"/>
          </p:cNvSpPr>
          <p:nvPr>
            <p:ph type="title"/>
            <p:custDataLst>
              <p:tags r:id="rId1"/>
            </p:custDataLst>
          </p:nvPr>
        </p:nvSpPr>
        <p:spPr>
          <a:xfrm>
            <a:off x="406962" y="404664"/>
            <a:ext cx="3600400" cy="1700862"/>
          </a:xfrm>
        </p:spPr>
        <p:txBody>
          <a:bodyPr>
            <a:normAutofit/>
          </a:bodyPr>
          <a:lstStyle/>
          <a:p>
            <a:r>
              <a:rPr lang="fr-CA" altLang="en-US" sz="4000" dirty="0">
                <a:solidFill>
                  <a:schemeClr val="bg2"/>
                </a:solidFill>
                <a:latin typeface="+mj-lt"/>
                <a:cs typeface="Calibri" panose="020F0502020204030204" pitchFamily="34" charset="0"/>
              </a:rPr>
              <a:t>Scénario – services</a:t>
            </a:r>
            <a:endParaRPr lang="fr-CA" sz="2200" dirty="0"/>
          </a:p>
        </p:txBody>
      </p:sp>
      <p:sp>
        <p:nvSpPr>
          <p:cNvPr id="4" name="Text Placeholder 3">
            <a:extLst>
              <a:ext uri="{FF2B5EF4-FFF2-40B4-BE49-F238E27FC236}">
                <a16:creationId xmlns:a16="http://schemas.microsoft.com/office/drawing/2014/main" id="{70489FFA-52C8-2554-CA89-9638C7FDC8A1}"/>
              </a:ext>
            </a:extLst>
          </p:cNvPr>
          <p:cNvSpPr>
            <a:spLocks noGrp="1"/>
          </p:cNvSpPr>
          <p:nvPr>
            <p:ph type="body" sz="quarter" idx="10"/>
          </p:nvPr>
        </p:nvSpPr>
        <p:spPr>
          <a:xfrm>
            <a:off x="406962" y="1923841"/>
            <a:ext cx="3601476" cy="3467100"/>
          </a:xfrm>
        </p:spPr>
        <p:txBody>
          <a:bodyPr>
            <a:normAutofit/>
          </a:bodyPr>
          <a:lstStyle/>
          <a:p>
            <a:r>
              <a:rPr lang="fr-CA" altLang="en-US" dirty="0">
                <a:solidFill>
                  <a:schemeClr val="bg2"/>
                </a:solidFill>
                <a:cs typeface="Calibri" panose="020F0502020204030204" pitchFamily="34" charset="0"/>
              </a:rPr>
              <a:t>Un propriétaire fonctionnel souhaite recourir aux services d’un fournisseur pour réaliser une étude et produire un rapport sur ses conclusions. </a:t>
            </a:r>
            <a:r>
              <a:rPr lang="fr-CA" dirty="0">
                <a:cs typeface="Calibri" panose="020F0502020204030204" pitchFamily="34" charset="0"/>
              </a:rPr>
              <a:t>Cette étude pourrait exiger l’exécution de diverses activités, dont la consultation de fonctionnaires fédéraux dans le cadre d’ateliers.</a:t>
            </a:r>
            <a:endParaRPr lang="fr-CA" dirty="0"/>
          </a:p>
        </p:txBody>
      </p:sp>
      <p:sp>
        <p:nvSpPr>
          <p:cNvPr id="3" name="Content Placeholder 2">
            <a:extLst>
              <a:ext uri="{FF2B5EF4-FFF2-40B4-BE49-F238E27FC236}">
                <a16:creationId xmlns:a16="http://schemas.microsoft.com/office/drawing/2014/main" id="{EC373822-D344-505B-A2A5-FD21EA186A75}"/>
              </a:ext>
            </a:extLst>
          </p:cNvPr>
          <p:cNvSpPr>
            <a:spLocks noGrp="1"/>
          </p:cNvSpPr>
          <p:nvPr>
            <p:ph idx="1"/>
            <p:custDataLst>
              <p:tags r:id="rId2"/>
            </p:custDataLst>
          </p:nvPr>
        </p:nvSpPr>
        <p:spPr>
          <a:xfrm>
            <a:off x="4471373" y="262259"/>
            <a:ext cx="7424382" cy="6126742"/>
          </a:xfrm>
        </p:spPr>
        <p:txBody>
          <a:bodyPr>
            <a:normAutofit/>
          </a:bodyPr>
          <a:lstStyle/>
          <a:p>
            <a:pPr marL="0" marR="0" lvl="0" indent="0" algn="l" defTabSz="914400" rtl="0" eaLnBrk="0" fontAlgn="base" latinLnBrk="0" hangingPunct="0">
              <a:lnSpc>
                <a:spcPct val="110000"/>
              </a:lnSpc>
              <a:spcBef>
                <a:spcPts val="400"/>
              </a:spcBef>
              <a:spcAft>
                <a:spcPts val="400"/>
              </a:spcAft>
              <a:buClrTx/>
              <a:buSzPct val="120000"/>
              <a:buNone/>
              <a:tabLst/>
              <a:defRPr/>
            </a:pPr>
            <a:r>
              <a:rPr kumimoji="0" lang="fr-CA" sz="1800" b="1" i="0" u="none" strike="noStrike" kern="1200" cap="none" spc="0" normalizeH="0" baseline="0" noProof="0" dirty="0">
                <a:ln>
                  <a:noFill/>
                </a:ln>
                <a:solidFill>
                  <a:srgbClr val="000000"/>
                </a:solidFill>
                <a:effectLst/>
                <a:uLnTx/>
                <a:uFillTx/>
                <a:ea typeface="+mn-ea"/>
                <a:cs typeface="Calibri" panose="020F0502020204030204" pitchFamily="34" charset="0"/>
              </a:rPr>
              <a:t>Étape 1 :</a:t>
            </a:r>
            <a:r>
              <a:rPr kumimoji="0" lang="fr-CA" sz="1800" b="0" i="0" u="none" strike="noStrike" kern="1200" cap="none" spc="0" normalizeH="0" baseline="0" noProof="0" dirty="0">
                <a:ln>
                  <a:noFill/>
                </a:ln>
                <a:solidFill>
                  <a:srgbClr val="000000"/>
                </a:solidFill>
                <a:effectLst/>
                <a:uLnTx/>
                <a:uFillTx/>
                <a:ea typeface="+mn-ea"/>
                <a:cs typeface="Calibri" panose="020F0502020204030204" pitchFamily="34" charset="0"/>
              </a:rPr>
              <a:t> </a:t>
            </a:r>
            <a:r>
              <a:rPr kumimoji="0" lang="fr-CA" sz="1800" b="1" i="0" u="none" strike="noStrike" kern="1200" cap="none" spc="0" normalizeH="0" baseline="0" noProof="0" dirty="0">
                <a:ln>
                  <a:noFill/>
                </a:ln>
                <a:solidFill>
                  <a:srgbClr val="000000"/>
                </a:solidFill>
                <a:effectLst/>
                <a:uLnTx/>
                <a:uFillTx/>
                <a:ea typeface="+mn-ea"/>
                <a:cs typeface="Calibri" panose="020F0502020204030204" pitchFamily="34" charset="0"/>
              </a:rPr>
              <a:t>Déterminez ce que vous acquérez</a:t>
            </a:r>
          </a:p>
          <a:p>
            <a:pPr marL="742950" marR="0" lvl="1" indent="-285750" algn="l" defTabSz="914400" rtl="0" eaLnBrk="0" fontAlgn="base" latinLnBrk="0" hangingPunct="0">
              <a:lnSpc>
                <a:spcPct val="110000"/>
              </a:lnSpc>
              <a:spcBef>
                <a:spcPts val="200"/>
              </a:spcBef>
              <a:spcAft>
                <a:spcPts val="1200"/>
              </a:spcAft>
              <a:buClrTx/>
              <a:buSzPct val="120000"/>
              <a:buFont typeface="Arial" panose="020B0604020202020204" pitchFamily="34" charset="0"/>
              <a:buChar char="•"/>
              <a:tabLst/>
              <a:defRPr/>
            </a:pPr>
            <a:r>
              <a:rPr lang="fr-CA" dirty="0">
                <a:solidFill>
                  <a:srgbClr val="000000"/>
                </a:solidFill>
                <a:cs typeface="Calibri" panose="020F0502020204030204" pitchFamily="34" charset="0"/>
              </a:rPr>
              <a:t>Quel format le fournisseur utilisera-t-il pour les ateliers (virtuel, en personne ou les deux)</a:t>
            </a:r>
            <a:r>
              <a:rPr kumimoji="0" lang="fr-CA" b="0" i="0" u="none" strike="noStrike" kern="1200" cap="none" spc="0" normalizeH="0" baseline="0" noProof="0" dirty="0">
                <a:ln>
                  <a:noFill/>
                </a:ln>
                <a:solidFill>
                  <a:srgbClr val="000000"/>
                </a:solidFill>
                <a:effectLst/>
                <a:uLnTx/>
                <a:uFillTx/>
                <a:ea typeface="+mn-ea"/>
                <a:cs typeface="Calibri" panose="020F0502020204030204" pitchFamily="34" charset="0"/>
              </a:rPr>
              <a:t>? </a:t>
            </a:r>
          </a:p>
          <a:p>
            <a:pPr marL="900000" marR="0" lvl="0" indent="-1008000" algn="l" defTabSz="914400" rtl="0" eaLnBrk="0" fontAlgn="base" latinLnBrk="0" hangingPunct="0">
              <a:lnSpc>
                <a:spcPct val="110000"/>
              </a:lnSpc>
              <a:spcBef>
                <a:spcPts val="400"/>
              </a:spcBef>
              <a:spcAft>
                <a:spcPts val="400"/>
              </a:spcAft>
              <a:buClrTx/>
              <a:buSzPct val="120000"/>
              <a:buNone/>
              <a:tabLst/>
              <a:defRPr/>
            </a:pPr>
            <a:r>
              <a:rPr kumimoji="0" lang="fr-CA" sz="1800" b="1" i="0" u="none" strike="noStrike" kern="1200" cap="none" spc="0" normalizeH="0" baseline="0" noProof="0" dirty="0">
                <a:ln>
                  <a:noFill/>
                </a:ln>
                <a:solidFill>
                  <a:srgbClr val="000000"/>
                </a:solidFill>
                <a:effectLst/>
                <a:uLnTx/>
                <a:uFillTx/>
                <a:ea typeface="+mn-ea"/>
                <a:cs typeface="Calibri" panose="020F0502020204030204" pitchFamily="34" charset="0"/>
              </a:rPr>
              <a:t>Étape 2 :</a:t>
            </a:r>
            <a:r>
              <a:rPr kumimoji="0" lang="fr-CA" sz="1800" b="0" i="0" u="none" strike="noStrike" kern="1200" cap="none" spc="0" normalizeH="0" baseline="0" noProof="0" dirty="0">
                <a:ln>
                  <a:noFill/>
                </a:ln>
                <a:solidFill>
                  <a:srgbClr val="000000"/>
                </a:solidFill>
                <a:effectLst/>
                <a:uLnTx/>
                <a:uFillTx/>
                <a:ea typeface="+mn-ea"/>
                <a:cs typeface="Calibri" panose="020F0502020204030204" pitchFamily="34" charset="0"/>
              </a:rPr>
              <a:t> </a:t>
            </a:r>
            <a:r>
              <a:rPr lang="fr-CA" sz="1800" b="1" dirty="0">
                <a:solidFill>
                  <a:srgbClr val="000000"/>
                </a:solidFill>
                <a:cs typeface="Calibri" panose="020F0502020204030204" pitchFamily="34" charset="0"/>
              </a:rPr>
              <a:t>Identifiez les utilisateurs finaux et les obstacles qu’ils pourraient rencontrer</a:t>
            </a:r>
            <a:endParaRPr kumimoji="0" lang="fr-CA" sz="1800" b="1" i="0" u="none" strike="noStrike" kern="1200" cap="none" spc="0" normalizeH="0" baseline="0" noProof="0" dirty="0">
              <a:ln>
                <a:noFill/>
              </a:ln>
              <a:solidFill>
                <a:srgbClr val="000000"/>
              </a:solidFill>
              <a:effectLst/>
              <a:uLnTx/>
              <a:uFillTx/>
              <a:ea typeface="+mn-ea"/>
              <a:cs typeface="Calibri" panose="020F0502020204030204" pitchFamily="34" charset="0"/>
            </a:endParaRPr>
          </a:p>
          <a:p>
            <a:pPr marL="742950" marR="0" lvl="1" indent="-285750" algn="l" defTabSz="914400" rtl="0" eaLnBrk="0" fontAlgn="base" latinLnBrk="0" hangingPunct="0">
              <a:lnSpc>
                <a:spcPct val="110000"/>
              </a:lnSpc>
              <a:spcBef>
                <a:spcPts val="200"/>
              </a:spcBef>
              <a:spcAft>
                <a:spcPts val="200"/>
              </a:spcAft>
              <a:buClrTx/>
              <a:buSzPct val="120000"/>
              <a:buFont typeface="Arial" panose="020B0604020202020204" pitchFamily="34" charset="0"/>
              <a:buChar char="•"/>
              <a:tabLst/>
              <a:defRPr/>
            </a:pPr>
            <a:r>
              <a:rPr kumimoji="0" lang="fr-CA" b="0" i="0" u="none" strike="noStrike" kern="1200" cap="none" spc="0" normalizeH="0" baseline="0" noProof="0" dirty="0">
                <a:ln>
                  <a:noFill/>
                </a:ln>
                <a:solidFill>
                  <a:srgbClr val="000000"/>
                </a:solidFill>
                <a:effectLst/>
                <a:uLnTx/>
                <a:uFillTx/>
                <a:ea typeface="+mn-ea"/>
                <a:cs typeface="Calibri" panose="020F0502020204030204" pitchFamily="34" charset="0"/>
              </a:rPr>
              <a:t>Les utilisateurs finaux sont des fonctionnaires de fédéraux ayant divers besoins et travaillant dans divers ministères.</a:t>
            </a:r>
          </a:p>
          <a:p>
            <a:pPr marL="742950" marR="0" lvl="1" indent="-285750" algn="l" defTabSz="914400" rtl="0" eaLnBrk="0" fontAlgn="base" latinLnBrk="0" hangingPunct="0">
              <a:lnSpc>
                <a:spcPct val="110000"/>
              </a:lnSpc>
              <a:spcBef>
                <a:spcPts val="200"/>
              </a:spcBef>
              <a:spcAft>
                <a:spcPts val="1200"/>
              </a:spcAft>
              <a:buClrTx/>
              <a:buSzPct val="120000"/>
              <a:buFont typeface="Arial" panose="020B0604020202020204" pitchFamily="34" charset="0"/>
              <a:buChar char="•"/>
              <a:tabLst/>
              <a:defRPr/>
            </a:pPr>
            <a:r>
              <a:rPr kumimoji="0" lang="fr-CA" b="0" i="0" u="none" strike="noStrike" kern="1200" cap="none" spc="0" normalizeH="0" baseline="0" noProof="0" dirty="0">
                <a:ln>
                  <a:noFill/>
                </a:ln>
                <a:solidFill>
                  <a:srgbClr val="000000"/>
                </a:solidFill>
                <a:effectLst/>
                <a:uLnTx/>
                <a:uFillTx/>
                <a:ea typeface="+mn-ea"/>
                <a:cs typeface="Calibri" panose="020F0502020204030204" pitchFamily="34" charset="0"/>
              </a:rPr>
              <a:t>Une plateforme virtuelle pour l’atelier pourrait être inaccessible aux utilisateurs de technologies adaptées.</a:t>
            </a:r>
          </a:p>
          <a:p>
            <a:pPr marL="0" marR="0" lvl="0" indent="0" algn="l" defTabSz="914400" rtl="0" eaLnBrk="0" fontAlgn="base" latinLnBrk="0" hangingPunct="0">
              <a:lnSpc>
                <a:spcPct val="110000"/>
              </a:lnSpc>
              <a:spcBef>
                <a:spcPts val="400"/>
              </a:spcBef>
              <a:spcAft>
                <a:spcPts val="400"/>
              </a:spcAft>
              <a:buClrTx/>
              <a:buSzPct val="120000"/>
              <a:buNone/>
              <a:tabLst/>
              <a:defRPr/>
            </a:pPr>
            <a:r>
              <a:rPr kumimoji="0" lang="fr-CA" sz="1800" b="1" i="0" u="none" strike="noStrike" kern="1200" cap="none" spc="0" normalizeH="0" baseline="0" noProof="0" dirty="0">
                <a:ln>
                  <a:noFill/>
                </a:ln>
                <a:solidFill>
                  <a:srgbClr val="000000"/>
                </a:solidFill>
                <a:effectLst/>
                <a:uLnTx/>
                <a:uFillTx/>
                <a:ea typeface="+mn-ea"/>
                <a:cs typeface="Calibri" panose="020F0502020204030204" pitchFamily="34" charset="0"/>
              </a:rPr>
              <a:t>Étape 3 :</a:t>
            </a:r>
            <a:r>
              <a:rPr kumimoji="0" lang="fr-CA" sz="1800" b="0" i="0" u="none" strike="noStrike" kern="1200" cap="none" spc="0" normalizeH="0" baseline="0" noProof="0" dirty="0">
                <a:ln>
                  <a:noFill/>
                </a:ln>
                <a:solidFill>
                  <a:srgbClr val="000000"/>
                </a:solidFill>
                <a:effectLst/>
                <a:uLnTx/>
                <a:uFillTx/>
                <a:ea typeface="+mn-ea"/>
                <a:cs typeface="Calibri" panose="020F0502020204030204" pitchFamily="34" charset="0"/>
              </a:rPr>
              <a:t> </a:t>
            </a:r>
            <a:r>
              <a:rPr kumimoji="0" lang="fr-CA" sz="1800" b="1" i="0" u="none" strike="noStrike" kern="1200" cap="none" spc="0" normalizeH="0" baseline="0" noProof="0" dirty="0">
                <a:ln>
                  <a:noFill/>
                </a:ln>
                <a:solidFill>
                  <a:srgbClr val="000000"/>
                </a:solidFill>
                <a:effectLst/>
                <a:uLnTx/>
                <a:uFillTx/>
                <a:ea typeface="+mn-ea"/>
                <a:cs typeface="Calibri" panose="020F0502020204030204" pitchFamily="34" charset="0"/>
              </a:rPr>
              <a:t>Recueillez des renseignements</a:t>
            </a:r>
          </a:p>
          <a:p>
            <a:pPr marL="742950" marR="0" lvl="1" indent="-285750" algn="l" defTabSz="914400" rtl="0" eaLnBrk="0" fontAlgn="base" latinLnBrk="0" hangingPunct="0">
              <a:lnSpc>
                <a:spcPct val="110000"/>
              </a:lnSpc>
              <a:spcBef>
                <a:spcPts val="200"/>
              </a:spcBef>
              <a:spcAft>
                <a:spcPts val="1200"/>
              </a:spcAft>
              <a:buClrTx/>
              <a:buSzPct val="120000"/>
              <a:buFont typeface="Arial" panose="020B0604020202020204" pitchFamily="34" charset="0"/>
              <a:buChar char="•"/>
              <a:tabLst/>
              <a:defRPr/>
            </a:pPr>
            <a:r>
              <a:rPr lang="fr-CA" dirty="0">
                <a:solidFill>
                  <a:srgbClr val="000000"/>
                </a:solidFill>
                <a:cs typeface="Calibri" panose="020F0502020204030204" pitchFamily="34" charset="0"/>
              </a:rPr>
              <a:t>Y a-t-il des normes, des lignes directrices ou des pratiques exemplaires pour la réalisation de consultations par voie virtuelle ou la création de documents accessibles?</a:t>
            </a:r>
            <a:endParaRPr kumimoji="0" lang="fr-CA" b="0" i="0" u="none" strike="noStrike" kern="1200" cap="none" spc="0" normalizeH="0" baseline="0" noProof="0" dirty="0">
              <a:ln>
                <a:noFill/>
              </a:ln>
              <a:solidFill>
                <a:srgbClr val="000000"/>
              </a:solidFill>
              <a:effectLst/>
              <a:uLnTx/>
              <a:uFillTx/>
              <a:ea typeface="+mn-ea"/>
              <a:cs typeface="Calibri" panose="020F0502020204030204" pitchFamily="34" charset="0"/>
            </a:endParaRPr>
          </a:p>
          <a:p>
            <a:pPr marL="0" marR="0" lvl="0" indent="0" algn="l" defTabSz="914400" rtl="0" eaLnBrk="0" fontAlgn="base" latinLnBrk="0" hangingPunct="0">
              <a:lnSpc>
                <a:spcPct val="110000"/>
              </a:lnSpc>
              <a:spcBef>
                <a:spcPts val="400"/>
              </a:spcBef>
              <a:spcAft>
                <a:spcPts val="400"/>
              </a:spcAft>
              <a:buClrTx/>
              <a:buSzPct val="120000"/>
              <a:buNone/>
              <a:tabLst/>
              <a:defRPr/>
            </a:pPr>
            <a:r>
              <a:rPr kumimoji="0" lang="fr-CA" sz="1800" b="1" i="0" u="none" strike="noStrike" kern="1200" cap="none" spc="0" normalizeH="0" baseline="0" noProof="0" dirty="0">
                <a:ln>
                  <a:noFill/>
                </a:ln>
                <a:solidFill>
                  <a:srgbClr val="000000"/>
                </a:solidFill>
                <a:effectLst/>
                <a:uLnTx/>
                <a:uFillTx/>
                <a:ea typeface="+mn-ea"/>
                <a:cs typeface="Calibri" panose="020F0502020204030204" pitchFamily="34" charset="0"/>
              </a:rPr>
              <a:t>Étape 4 :</a:t>
            </a:r>
            <a:r>
              <a:rPr kumimoji="0" lang="fr-CA" sz="1800" b="0" i="0" u="none" strike="noStrike" kern="1200" cap="none" spc="0" normalizeH="0" baseline="0" noProof="0" dirty="0">
                <a:ln>
                  <a:noFill/>
                </a:ln>
                <a:solidFill>
                  <a:srgbClr val="000000"/>
                </a:solidFill>
                <a:effectLst/>
                <a:uLnTx/>
                <a:uFillTx/>
                <a:ea typeface="+mn-ea"/>
                <a:cs typeface="Calibri" panose="020F0502020204030204" pitchFamily="34" charset="0"/>
              </a:rPr>
              <a:t> </a:t>
            </a:r>
            <a:r>
              <a:rPr kumimoji="0" lang="fr-CA" sz="1800" b="1" i="0" u="none" strike="noStrike" kern="1200" cap="none" spc="0" normalizeH="0" baseline="0" noProof="0" dirty="0">
                <a:ln>
                  <a:noFill/>
                </a:ln>
                <a:solidFill>
                  <a:srgbClr val="000000"/>
                </a:solidFill>
                <a:effectLst/>
                <a:uLnTx/>
                <a:uFillTx/>
                <a:ea typeface="+mn-ea"/>
                <a:cs typeface="Calibri" panose="020F0502020204030204" pitchFamily="34" charset="0"/>
              </a:rPr>
              <a:t>Élaborez des options</a:t>
            </a:r>
          </a:p>
          <a:p>
            <a:pPr marL="742950" marR="0" lvl="1" indent="-285750" algn="l" defTabSz="914400" rtl="0" eaLnBrk="0" fontAlgn="base" latinLnBrk="0" hangingPunct="0">
              <a:lnSpc>
                <a:spcPct val="110000"/>
              </a:lnSpc>
              <a:spcBef>
                <a:spcPts val="200"/>
              </a:spcBef>
              <a:buClrTx/>
              <a:buSzPct val="120000"/>
              <a:buFont typeface="Arial" panose="020B0604020202020204" pitchFamily="34" charset="0"/>
              <a:buChar char="•"/>
              <a:tabLst/>
              <a:defRPr/>
            </a:pPr>
            <a:r>
              <a:rPr lang="fr-CA" dirty="0">
                <a:solidFill>
                  <a:srgbClr val="000000"/>
                </a:solidFill>
                <a:cs typeface="Calibri" panose="020F0502020204030204" pitchFamily="34" charset="0"/>
              </a:rPr>
              <a:t>Exigez que tous les documents de l’atelier, y compris les produits de communication et les présentations, soient rédigés dans un langage clair et disponibles dans un format accessible.</a:t>
            </a:r>
            <a:endParaRPr kumimoji="0" lang="fr-CA" b="0" i="0" u="none" strike="noStrike" kern="1200" cap="none" spc="0" normalizeH="0" baseline="0" noProof="0" dirty="0">
              <a:ln>
                <a:noFill/>
              </a:ln>
              <a:solidFill>
                <a:srgbClr val="000000"/>
              </a:solidFill>
              <a:effectLst/>
              <a:uLnTx/>
              <a:uFillTx/>
              <a:ea typeface="+mn-ea"/>
              <a:cs typeface="Calibri" panose="020F0502020204030204" pitchFamily="34" charset="0"/>
            </a:endParaRPr>
          </a:p>
        </p:txBody>
      </p:sp>
    </p:spTree>
    <p:extLst>
      <p:ext uri="{BB962C8B-B14F-4D97-AF65-F5344CB8AC3E}">
        <p14:creationId xmlns:p14="http://schemas.microsoft.com/office/powerpoint/2010/main" val="112127771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
            <a:extLst>
              <a:ext uri="{FF2B5EF4-FFF2-40B4-BE49-F238E27FC236}">
                <a16:creationId xmlns:a16="http://schemas.microsoft.com/office/drawing/2014/main" id="{26762871-BC64-0E9C-3FEF-2C3B414CE97E}"/>
              </a:ext>
            </a:extLst>
          </p:cNvPr>
          <p:cNvSpPr>
            <a:spLocks noGrp="1"/>
          </p:cNvSpPr>
          <p:nvPr>
            <p:ph type="title"/>
            <p:custDataLst>
              <p:tags r:id="rId1"/>
            </p:custDataLst>
          </p:nvPr>
        </p:nvSpPr>
        <p:spPr/>
        <p:txBody>
          <a:bodyPr>
            <a:normAutofit fontScale="90000"/>
          </a:bodyPr>
          <a:lstStyle/>
          <a:p>
            <a:r>
              <a:rPr lang="fr-CA" sz="3400" dirty="0">
                <a:solidFill>
                  <a:schemeClr val="bg2"/>
                </a:solidFill>
                <a:cs typeface="Calibri" panose="020F0502020204030204" pitchFamily="34" charset="0"/>
              </a:rPr>
              <a:t>Rappel - si les </a:t>
            </a:r>
            <a:r>
              <a:rPr lang="fr-CA" sz="3400" dirty="0">
                <a:solidFill>
                  <a:schemeClr val="bg2"/>
                </a:solidFill>
                <a:latin typeface="+mj-lt"/>
                <a:cs typeface="Calibri" panose="020F0502020204030204" pitchFamily="34" charset="0"/>
              </a:rPr>
              <a:t>exigences en matière d'accessibilité ne sont pas incluses dans votre marché public</a:t>
            </a:r>
            <a:endParaRPr lang="fr-CA" sz="3400" dirty="0">
              <a:solidFill>
                <a:schemeClr val="bg2"/>
              </a:solidFill>
            </a:endParaRPr>
          </a:p>
        </p:txBody>
      </p:sp>
      <p:sp>
        <p:nvSpPr>
          <p:cNvPr id="14" name="Content Placeholder 2">
            <a:extLst>
              <a:ext uri="{FF2B5EF4-FFF2-40B4-BE49-F238E27FC236}">
                <a16:creationId xmlns:a16="http://schemas.microsoft.com/office/drawing/2014/main" id="{F9CB6B93-36D1-CB80-BA1F-C5A3B8F6ED4A}"/>
              </a:ext>
            </a:extLst>
          </p:cNvPr>
          <p:cNvSpPr>
            <a:spLocks noGrp="1"/>
          </p:cNvSpPr>
          <p:nvPr>
            <p:ph idx="1"/>
            <p:custDataLst>
              <p:tags r:id="rId2"/>
            </p:custDataLst>
          </p:nvPr>
        </p:nvSpPr>
        <p:spPr>
          <a:xfrm>
            <a:off x="4583832" y="188640"/>
            <a:ext cx="6927009" cy="4248472"/>
          </a:xfrm>
        </p:spPr>
        <p:txBody>
          <a:bodyPr anchor="t" anchorCtr="0">
            <a:normAutofit/>
          </a:bodyPr>
          <a:lstStyle/>
          <a:p>
            <a:pPr marL="0" marR="0" lvl="0" indent="0" algn="l" defTabSz="914400" rtl="0" eaLnBrk="0" fontAlgn="base" latinLnBrk="0" hangingPunct="0">
              <a:lnSpc>
                <a:spcPct val="110000"/>
              </a:lnSpc>
              <a:spcBef>
                <a:spcPts val="0"/>
              </a:spcBef>
              <a:spcAft>
                <a:spcPts val="1500"/>
              </a:spcAft>
              <a:buClrTx/>
              <a:buSzPct val="120000"/>
              <a:buNone/>
              <a:tabLst/>
              <a:defRPr/>
            </a:pPr>
            <a:r>
              <a:rPr kumimoji="0" lang="fr-CA" sz="1400" b="0" i="0" u="none" strike="noStrike" kern="0" cap="none" spc="0" normalizeH="0" baseline="0" dirty="0">
                <a:ln>
                  <a:noFill/>
                </a:ln>
                <a:solidFill>
                  <a:srgbClr val="000000"/>
                </a:solidFill>
                <a:effectLst/>
                <a:uLnTx/>
                <a:uFillTx/>
                <a:ea typeface="+mn-ea"/>
                <a:cs typeface="Calibri" panose="020F0502020204030204" pitchFamily="34" charset="0"/>
              </a:rPr>
              <a:t>La </a:t>
            </a:r>
            <a:r>
              <a:rPr kumimoji="0" lang="fr-CA" sz="1400" b="0" u="none" strike="noStrike" kern="0" cap="none" spc="0" normalizeH="0" baseline="0" dirty="0">
                <a:ln>
                  <a:noFill/>
                </a:ln>
                <a:solidFill>
                  <a:srgbClr val="3E4248"/>
                </a:solidFill>
                <a:effectLst/>
                <a:uLnTx/>
                <a:uFillTx/>
                <a:ea typeface="+mn-ea"/>
                <a:cs typeface="Calibri" panose="020F0502020204030204" pitchFamily="34" charset="0"/>
                <a:hlinkClick r:id="rId5"/>
              </a:rPr>
              <a:t>Directive sur la gestion de l’approvisionnement</a:t>
            </a:r>
            <a:r>
              <a:rPr kumimoji="0" lang="fr-CA" sz="1400" b="0" i="0" u="none" strike="noStrike" kern="0" cap="none" spc="0" normalizeH="0" baseline="0" dirty="0">
                <a:ln>
                  <a:noFill/>
                </a:ln>
                <a:solidFill>
                  <a:srgbClr val="000000"/>
                </a:solidFill>
                <a:effectLst/>
                <a:uLnTx/>
                <a:uFillTx/>
                <a:ea typeface="+mn-ea"/>
                <a:cs typeface="Calibri" panose="020F0502020204030204" pitchFamily="34" charset="0"/>
              </a:rPr>
              <a:t> exige que le </a:t>
            </a:r>
            <a:r>
              <a:rPr kumimoji="0" lang="fr-CA" sz="1400" b="1" i="0" u="none" strike="noStrike" kern="0" cap="none" spc="0" normalizeH="0" baseline="0" dirty="0">
                <a:ln>
                  <a:noFill/>
                </a:ln>
                <a:solidFill>
                  <a:srgbClr val="000000"/>
                </a:solidFill>
                <a:effectLst/>
                <a:uLnTx/>
                <a:uFillTx/>
                <a:ea typeface="+mn-ea"/>
                <a:cs typeface="Calibri" panose="020F0502020204030204" pitchFamily="34" charset="0"/>
              </a:rPr>
              <a:t>propriétaire de l'entreprise </a:t>
            </a:r>
            <a:r>
              <a:rPr kumimoji="0" lang="fr-CA" sz="1400" b="0" i="0" u="none" strike="noStrike" kern="0" cap="none" spc="0" normalizeH="0" baseline="0" dirty="0">
                <a:ln>
                  <a:noFill/>
                </a:ln>
                <a:solidFill>
                  <a:srgbClr val="000000"/>
                </a:solidFill>
                <a:effectLst/>
                <a:uLnTx/>
                <a:uFillTx/>
                <a:ea typeface="+mn-ea"/>
                <a:cs typeface="Calibri" panose="020F0502020204030204" pitchFamily="34" charset="0"/>
              </a:rPr>
              <a:t>fournisse une justification écrite si les exigences en matière d'accessibilité ne sont pas incluses dans le marché public.</a:t>
            </a:r>
          </a:p>
          <a:p>
            <a:pPr marL="0" indent="0" defTabSz="914400" eaLnBrk="0" fontAlgn="base" hangingPunct="0">
              <a:lnSpc>
                <a:spcPct val="110000"/>
              </a:lnSpc>
              <a:spcBef>
                <a:spcPts val="0"/>
              </a:spcBef>
              <a:spcAft>
                <a:spcPts val="1500"/>
              </a:spcAft>
              <a:buSzPct val="120000"/>
              <a:buNone/>
              <a:defRPr/>
            </a:pPr>
            <a:r>
              <a:rPr kumimoji="0" lang="fr-CA" sz="1400" b="0" i="0" u="none" strike="noStrike" kern="0" cap="none" spc="0" normalizeH="0" baseline="0" dirty="0">
                <a:ln>
                  <a:noFill/>
                </a:ln>
                <a:solidFill>
                  <a:srgbClr val="000000"/>
                </a:solidFill>
                <a:effectLst/>
                <a:uLnTx/>
                <a:uFillTx/>
                <a:ea typeface="+mn-ea"/>
                <a:cs typeface="Calibri" panose="020F0502020204030204" pitchFamily="34" charset="0"/>
              </a:rPr>
              <a:t>La justification doit expliquer les étapes qui ont été </a:t>
            </a:r>
            <a:r>
              <a:rPr lang="fr-CA" sz="1400" kern="0" dirty="0">
                <a:solidFill>
                  <a:srgbClr val="000000"/>
                </a:solidFill>
                <a:cs typeface="Calibri" panose="020F0502020204030204" pitchFamily="34" charset="0"/>
              </a:rPr>
              <a:t>suivies pour prendre cette décision, par exemple :</a:t>
            </a:r>
          </a:p>
          <a:p>
            <a:pPr lvl="1">
              <a:lnSpc>
                <a:spcPct val="120000"/>
              </a:lnSpc>
              <a:spcBef>
                <a:spcPts val="0"/>
              </a:spcBef>
              <a:defRPr/>
            </a:pPr>
            <a:r>
              <a:rPr lang="fr-CA" sz="1400" dirty="0"/>
              <a:t>Consulter les utilisateurs finaux et les personnes handicapées pour identifier, réduire et supprimer les obstacles.</a:t>
            </a:r>
          </a:p>
          <a:p>
            <a:pPr lvl="1">
              <a:lnSpc>
                <a:spcPct val="120000"/>
              </a:lnSpc>
              <a:spcBef>
                <a:spcPts val="0"/>
              </a:spcBef>
              <a:defRPr/>
            </a:pPr>
            <a:r>
              <a:rPr lang="fr-CA" sz="1400" dirty="0"/>
              <a:t>Cerner les normes d'accessibilité, les lignes directrices et les meilleures pratiques pertinentes</a:t>
            </a:r>
          </a:p>
          <a:p>
            <a:pPr lvl="1">
              <a:lnSpc>
                <a:spcPct val="120000"/>
              </a:lnSpc>
              <a:spcBef>
                <a:spcPts val="0"/>
              </a:spcBef>
              <a:defRPr/>
            </a:pPr>
            <a:r>
              <a:rPr lang="fr-CA" sz="1400" dirty="0"/>
              <a:t>S'engager très tôt auprès des fournisseurs pour comprendre la capacité du marché à fournir des biens ou des services accessibles.</a:t>
            </a:r>
          </a:p>
          <a:p>
            <a:pPr lvl="1">
              <a:lnSpc>
                <a:spcPct val="120000"/>
              </a:lnSpc>
              <a:spcBef>
                <a:spcPts val="0"/>
              </a:spcBef>
              <a:defRPr/>
            </a:pPr>
            <a:r>
              <a:rPr lang="fr-CA" sz="1400" dirty="0"/>
              <a:t>Consulter des experts en la matière pour obtenir des conseils </a:t>
            </a:r>
          </a:p>
          <a:p>
            <a:pPr lvl="1">
              <a:lnSpc>
                <a:spcPct val="120000"/>
              </a:lnSpc>
              <a:spcBef>
                <a:spcPts val="0"/>
              </a:spcBef>
              <a:defRPr/>
            </a:pPr>
            <a:r>
              <a:rPr lang="fr-CA" sz="1400" dirty="0"/>
              <a:t>Examiner les risques (p. ex., financiers et juridiques) liés à l'absence d'exigences en matière d'accessibilité et la manière dont ces risques seront traités.</a:t>
            </a:r>
          </a:p>
        </p:txBody>
      </p:sp>
      <p:sp>
        <p:nvSpPr>
          <p:cNvPr id="15" name="TextBox 14" descr="Reminder: Accessibility is about creating communities, workplaces and services that everyone can access and that meet everyone’s needs. Accessibility gives people the equal opportunity to work and participate in community life. &#10;Source for this information:  Inclusive from the start - Canadian Human Rights Commission (chrc-ccdp.gc.ca)">
            <a:extLst>
              <a:ext uri="{FF2B5EF4-FFF2-40B4-BE49-F238E27FC236}">
                <a16:creationId xmlns:a16="http://schemas.microsoft.com/office/drawing/2014/main" id="{EA69248D-7D9E-03B0-BAFE-15CA740503F4}"/>
              </a:ext>
            </a:extLst>
          </p:cNvPr>
          <p:cNvSpPr txBox="1"/>
          <p:nvPr>
            <p:custDataLst>
              <p:tags r:id="rId3"/>
            </p:custDataLst>
          </p:nvPr>
        </p:nvSpPr>
        <p:spPr>
          <a:xfrm>
            <a:off x="4583832" y="4581128"/>
            <a:ext cx="5760640" cy="1629863"/>
          </a:xfrm>
          <a:prstGeom prst="rect">
            <a:avLst/>
          </a:prstGeom>
          <a:solidFill>
            <a:schemeClr val="accent3">
              <a:lumMod val="20000"/>
              <a:lumOff val="80000"/>
            </a:schemeClr>
          </a:solidFill>
          <a:ln w="12700">
            <a:solidFill>
              <a:schemeClr val="tx1"/>
            </a:solidFill>
            <a:extLst>
              <a:ext uri="{C807C97D-BFC1-408E-A445-0C87EB9F89A2}">
                <ask:lineSketchStyleProps xmlns:ask="http://schemas.microsoft.com/office/drawing/2018/sketchyshapes">
                  <ask:type>
                    <ask:lineSketchNone/>
                  </ask:type>
                </ask:lineSketchStyleProps>
              </a:ext>
            </a:extLst>
          </a:ln>
        </p:spPr>
        <p:txBody>
          <a:bodyPr wrap="square" lIns="216000" tIns="144000" bIns="162000" rtlCol="0" anchor="b">
            <a:spAutoFit/>
          </a:bodyPr>
          <a:lstStyle/>
          <a:p>
            <a:pPr marL="0" marR="95250" lvl="0" indent="0" algn="l" defTabSz="914400" rtl="0" eaLnBrk="0" fontAlgn="base" latinLnBrk="0" hangingPunct="0">
              <a:lnSpc>
                <a:spcPts val="1900"/>
              </a:lnSpc>
              <a:spcBef>
                <a:spcPts val="0"/>
              </a:spcBef>
              <a:spcAft>
                <a:spcPts val="790"/>
              </a:spcAft>
              <a:buClrTx/>
              <a:buSzTx/>
              <a:buFontTx/>
              <a:buNone/>
              <a:tabLst>
                <a:tab pos="1085850" algn="l"/>
              </a:tabLst>
              <a:defRPr/>
            </a:pPr>
            <a:r>
              <a:rPr kumimoji="0" lang="fr-CA" sz="1400" b="1" i="0" u="none" strike="noStrike" kern="1200" cap="none" spc="0" normalizeH="0" baseline="0" dirty="0">
                <a:ln>
                  <a:noFill/>
                </a:ln>
                <a:solidFill>
                  <a:srgbClr val="000000"/>
                </a:solidFill>
                <a:effectLst/>
                <a:uLnTx/>
                <a:uFillTx/>
                <a:latin typeface="+mn-lt"/>
                <a:ea typeface="Times New Roman" panose="02020603050405020304" pitchFamily="18" charset="0"/>
                <a:cs typeface="Times New Roman" panose="02020603050405020304" pitchFamily="18" charset="0"/>
              </a:rPr>
              <a:t>Rappel : </a:t>
            </a:r>
            <a:r>
              <a:rPr lang="fr-CA" sz="1400" b="0" i="0" dirty="0">
                <a:effectLst/>
                <a:latin typeface="+mn-lt"/>
              </a:rPr>
              <a:t>L’accessibilité consiste à créer des communautés, des lieux de travail et des services accessibles à tous et répondant aux besoins de chacun</a:t>
            </a:r>
            <a:r>
              <a:rPr lang="fr-CA" sz="1400" kern="0" dirty="0">
                <a:latin typeface="+mn-lt"/>
                <a:cs typeface="Calibri" panose="020F0502020204030204" pitchFamily="34" charset="0"/>
              </a:rPr>
              <a:t>. L'</a:t>
            </a:r>
            <a:r>
              <a:rPr lang="fr-CA" sz="1400" b="0" i="0" dirty="0">
                <a:effectLst/>
                <a:latin typeface="+mn-lt"/>
              </a:rPr>
              <a:t>accessibilité donne aux personnes les mêmes chances de travailler et de participer à la vie de la communauté</a:t>
            </a:r>
            <a:r>
              <a:rPr lang="fr-CA" sz="1400" kern="0" dirty="0">
                <a:latin typeface="+mn-lt"/>
                <a:cs typeface="Calibri" panose="020F0502020204030204" pitchFamily="34" charset="0"/>
              </a:rPr>
              <a:t>. </a:t>
            </a:r>
          </a:p>
          <a:p>
            <a:pPr marL="0" marR="95250" lvl="0" indent="0" algn="l" defTabSz="914400" rtl="0" eaLnBrk="0" fontAlgn="base" latinLnBrk="0" hangingPunct="0">
              <a:lnSpc>
                <a:spcPts val="1900"/>
              </a:lnSpc>
              <a:spcBef>
                <a:spcPts val="0"/>
              </a:spcBef>
              <a:spcAft>
                <a:spcPts val="790"/>
              </a:spcAft>
              <a:buClrTx/>
              <a:buSzTx/>
              <a:buFontTx/>
              <a:buNone/>
              <a:tabLst>
                <a:tab pos="1085850" algn="l"/>
              </a:tabLst>
              <a:defRPr/>
            </a:pPr>
            <a:r>
              <a:rPr lang="fr-CA" sz="1400" dirty="0">
                <a:latin typeface="+mn-lt"/>
                <a:hlinkClick r:id="rId6"/>
              </a:rPr>
              <a:t>Source : Inclusif dès le départ</a:t>
            </a:r>
            <a:endParaRPr kumimoji="0" lang="fr-CA" sz="1400" b="1" i="0" u="none" strike="noStrike" kern="1200" cap="none" spc="0" normalizeH="0" baseline="0" dirty="0">
              <a:ln>
                <a:noFill/>
              </a:ln>
              <a:solidFill>
                <a:srgbClr val="000000"/>
              </a:solidFill>
              <a:effectLst/>
              <a:uLnTx/>
              <a:uFillTx/>
              <a:latin typeface="+mn-lt"/>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934714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AEA02B-9F95-907F-B434-DD93097BA927}"/>
              </a:ext>
            </a:extLst>
          </p:cNvPr>
          <p:cNvSpPr>
            <a:spLocks noGrp="1"/>
          </p:cNvSpPr>
          <p:nvPr>
            <p:ph type="title"/>
            <p:custDataLst>
              <p:tags r:id="rId1"/>
            </p:custDataLst>
          </p:nvPr>
        </p:nvSpPr>
        <p:spPr/>
        <p:txBody>
          <a:bodyPr/>
          <a:lstStyle/>
          <a:p>
            <a:r>
              <a:rPr lang="fr-CA" altLang="en-US" dirty="0"/>
              <a:t>Participez </a:t>
            </a:r>
            <a:r>
              <a:rPr lang="fr-CA" noProof="0" dirty="0"/>
              <a:t>–</a:t>
            </a:r>
            <a:r>
              <a:rPr lang="fr-CA" altLang="en-US" dirty="0"/>
              <a:t> agents du changement! </a:t>
            </a:r>
            <a:endParaRPr lang="fr-CA" dirty="0"/>
          </a:p>
        </p:txBody>
      </p:sp>
      <p:sp>
        <p:nvSpPr>
          <p:cNvPr id="3" name="Content Placeholder 2">
            <a:extLst>
              <a:ext uri="{FF2B5EF4-FFF2-40B4-BE49-F238E27FC236}">
                <a16:creationId xmlns:a16="http://schemas.microsoft.com/office/drawing/2014/main" id="{FE0AE6B1-39FC-DFEF-3888-7867DE501466}"/>
              </a:ext>
            </a:extLst>
          </p:cNvPr>
          <p:cNvSpPr>
            <a:spLocks noGrp="1"/>
          </p:cNvSpPr>
          <p:nvPr>
            <p:ph idx="1"/>
            <p:custDataLst>
              <p:tags r:id="rId2"/>
            </p:custDataLst>
          </p:nvPr>
        </p:nvSpPr>
        <p:spPr>
          <a:xfrm>
            <a:off x="4430620" y="378989"/>
            <a:ext cx="7014370" cy="5961937"/>
          </a:xfrm>
        </p:spPr>
        <p:txBody>
          <a:bodyPr/>
          <a:lstStyle/>
          <a:p>
            <a:pPr marL="0" marR="0" lvl="0" indent="0" defTabSz="914400" eaLnBrk="0" fontAlgn="base" hangingPunct="0">
              <a:lnSpc>
                <a:spcPct val="110000"/>
              </a:lnSpc>
              <a:spcBef>
                <a:spcPts val="432"/>
              </a:spcBef>
              <a:spcAft>
                <a:spcPts val="1000"/>
              </a:spcAft>
              <a:buClrTx/>
              <a:buSzPct val="120000"/>
              <a:buNone/>
              <a:tabLst/>
              <a:defRPr/>
            </a:pPr>
            <a:r>
              <a:rPr lang="fr-CA" kern="0" dirty="0">
                <a:latin typeface="Arial" panose="020B0604020202020204"/>
                <a:cs typeface="Calibri" panose="020F0502020204030204" pitchFamily="34" charset="0"/>
              </a:rPr>
              <a:t>Le CRAA a créé une communauté interfonctionnelle d’Agents du changement pour l’approvisionnement accessible.</a:t>
            </a:r>
            <a:endParaRPr lang="fr-CA" sz="2000" kern="0" dirty="0">
              <a:solidFill>
                <a:schemeClr val="tx1"/>
              </a:solidFill>
              <a:latin typeface="Arial" panose="020B0604020202020204"/>
              <a:cs typeface="Calibri" panose="020F0502020204030204" pitchFamily="34" charset="0"/>
            </a:endParaRPr>
          </a:p>
          <a:p>
            <a:pPr marL="0" indent="0" defTabSz="914400" eaLnBrk="0" fontAlgn="base" hangingPunct="0">
              <a:lnSpc>
                <a:spcPct val="110000"/>
              </a:lnSpc>
              <a:spcBef>
                <a:spcPts val="432"/>
              </a:spcBef>
              <a:spcAft>
                <a:spcPts val="1000"/>
              </a:spcAft>
              <a:buSzPct val="120000"/>
              <a:buNone/>
              <a:defRPr/>
            </a:pPr>
            <a:r>
              <a:rPr lang="fr-CA" sz="2000" kern="0" dirty="0">
                <a:solidFill>
                  <a:schemeClr val="tx1"/>
                </a:solidFill>
                <a:latin typeface="Arial" panose="020B0604020202020204"/>
                <a:cs typeface="Calibri" panose="020F0502020204030204" pitchFamily="34" charset="0"/>
              </a:rPr>
              <a:t>Cette communauté de pratique cherche à :</a:t>
            </a:r>
          </a:p>
          <a:p>
            <a:pPr marL="742950" marR="0" lvl="1" indent="-342900" defTabSz="914400" rtl="0" eaLnBrk="0" fontAlgn="base" latinLnBrk="0" hangingPunct="0">
              <a:lnSpc>
                <a:spcPct val="110000"/>
              </a:lnSpc>
              <a:spcBef>
                <a:spcPts val="200"/>
              </a:spcBef>
              <a:spcAft>
                <a:spcPts val="200"/>
              </a:spcAft>
              <a:buClrTx/>
              <a:buSzPct val="120000"/>
              <a:buFont typeface="Arial" panose="020B0604020202020204" pitchFamily="34" charset="0"/>
              <a:buChar char="•"/>
              <a:tabLst/>
              <a:defRPr/>
            </a:pPr>
            <a:r>
              <a:rPr kumimoji="0" lang="fr-CA" sz="2000" b="0" i="0" u="none" strike="noStrike" kern="0" cap="none" spc="0" normalizeH="0" baseline="0" noProof="0" dirty="0">
                <a:ln>
                  <a:noFill/>
                </a:ln>
                <a:solidFill>
                  <a:schemeClr val="tx1"/>
                </a:solidFill>
                <a:effectLst/>
                <a:uLnTx/>
                <a:uFillTx/>
                <a:latin typeface="Arial" panose="020B0604020202020204"/>
                <a:ea typeface="Calibri" panose="020F0502020204030204" pitchFamily="34" charset="0"/>
                <a:cs typeface="Calibri" panose="020F0502020204030204" pitchFamily="34" charset="0"/>
              </a:rPr>
              <a:t>cerner les lacunes pour éclairer l’élaboration des directives et des ressources;</a:t>
            </a:r>
          </a:p>
          <a:p>
            <a:pPr marL="742950" marR="0" lvl="1" indent="-342900" defTabSz="914400" rtl="0" eaLnBrk="0" fontAlgn="base" latinLnBrk="0" hangingPunct="0">
              <a:lnSpc>
                <a:spcPct val="110000"/>
              </a:lnSpc>
              <a:spcBef>
                <a:spcPts val="0"/>
              </a:spcBef>
              <a:spcAft>
                <a:spcPts val="200"/>
              </a:spcAft>
              <a:buClrTx/>
              <a:buSzPct val="120000"/>
              <a:buFont typeface="Arial" panose="020B0604020202020204" pitchFamily="34" charset="0"/>
              <a:buChar char="•"/>
              <a:tabLst/>
              <a:defRPr/>
            </a:pPr>
            <a:r>
              <a:rPr kumimoji="0" lang="fr-CA" sz="2000" b="0" i="0" u="none" strike="noStrike" kern="0" cap="none" spc="0" normalizeH="0" baseline="0" noProof="0" dirty="0">
                <a:ln>
                  <a:noFill/>
                </a:ln>
                <a:solidFill>
                  <a:schemeClr val="tx1"/>
                </a:solidFill>
                <a:effectLst/>
                <a:uLnTx/>
                <a:uFillTx/>
                <a:latin typeface="Arial" panose="020B0604020202020204"/>
                <a:ea typeface="Calibri" panose="020F0502020204030204" pitchFamily="34" charset="0"/>
                <a:cs typeface="Calibri" panose="020F0502020204030204" pitchFamily="34" charset="0"/>
              </a:rPr>
              <a:t>outiller les professionnels de l’approvisionnement pour le partage des connaissances et le soutien des pairs; </a:t>
            </a:r>
          </a:p>
          <a:p>
            <a:pPr marL="742950" marR="0" lvl="1" indent="-342900" defTabSz="914400" rtl="0" eaLnBrk="0" fontAlgn="base" latinLnBrk="0" hangingPunct="0">
              <a:lnSpc>
                <a:spcPct val="110000"/>
              </a:lnSpc>
              <a:spcBef>
                <a:spcPts val="0"/>
              </a:spcBef>
              <a:spcAft>
                <a:spcPts val="200"/>
              </a:spcAft>
              <a:buClrTx/>
              <a:buSzPct val="120000"/>
              <a:buFont typeface="Arial" panose="020B0604020202020204" pitchFamily="34" charset="0"/>
              <a:buChar char="•"/>
              <a:tabLst/>
              <a:defRPr/>
            </a:pPr>
            <a:r>
              <a:rPr kumimoji="0" lang="fr-CA" sz="2000" b="0" i="0" u="none" strike="noStrike" kern="0" cap="none" spc="0" normalizeH="0" baseline="0" noProof="0" dirty="0">
                <a:ln>
                  <a:noFill/>
                </a:ln>
                <a:solidFill>
                  <a:schemeClr val="tx1"/>
                </a:solidFill>
                <a:effectLst/>
                <a:uLnTx/>
                <a:uFillTx/>
                <a:latin typeface="Arial" panose="020B0604020202020204"/>
                <a:ea typeface="Calibri" panose="020F0502020204030204" pitchFamily="34" charset="0"/>
                <a:cs typeface="Calibri" panose="020F0502020204030204" pitchFamily="34" charset="0"/>
              </a:rPr>
              <a:t>fournir des renseignements de </a:t>
            </a:r>
            <a:r>
              <a:rPr lang="fr-CA" sz="2000" kern="0" dirty="0">
                <a:latin typeface="Arial" panose="020B0604020202020204"/>
                <a:ea typeface="Calibri" panose="020F0502020204030204" pitchFamily="34" charset="0"/>
                <a:cs typeface="Calibri" panose="020F0502020204030204" pitchFamily="34" charset="0"/>
              </a:rPr>
              <a:t>veille, des données et des conseils en temps voulu.</a:t>
            </a:r>
            <a:endParaRPr kumimoji="0" lang="fr-CA" sz="2000" b="0" i="0" u="none" strike="noStrike" kern="0" cap="none" spc="0" normalizeH="0" baseline="0" noProof="0" dirty="0">
              <a:ln>
                <a:noFill/>
              </a:ln>
              <a:solidFill>
                <a:schemeClr val="tx1"/>
              </a:solidFill>
              <a:effectLst/>
              <a:uLnTx/>
              <a:uFillTx/>
              <a:latin typeface="Arial" panose="020B0604020202020204"/>
              <a:ea typeface="Calibri" panose="020F0502020204030204" pitchFamily="34" charset="0"/>
              <a:cs typeface="Calibri" panose="020F0502020204030204" pitchFamily="34" charset="0"/>
            </a:endParaRPr>
          </a:p>
          <a:p>
            <a:pPr marL="0" marR="0" lvl="1" indent="0" defTabSz="914400" rtl="0" eaLnBrk="0" fontAlgn="base" latinLnBrk="0" hangingPunct="0">
              <a:lnSpc>
                <a:spcPct val="110000"/>
              </a:lnSpc>
              <a:spcBef>
                <a:spcPts val="1200"/>
              </a:spcBef>
              <a:spcAft>
                <a:spcPts val="1200"/>
              </a:spcAft>
              <a:buClrTx/>
              <a:buSzPct val="120000"/>
              <a:buNone/>
              <a:tabLst/>
              <a:defRPr/>
            </a:pPr>
            <a:r>
              <a:rPr lang="fr-CA" sz="2000" kern="0" dirty="0">
                <a:latin typeface="Arial" panose="020B0604020202020204"/>
                <a:cs typeface="Calibri" panose="020F0502020204030204" pitchFamily="34" charset="0"/>
              </a:rPr>
              <a:t>Pour vous joindre aux agents du changement, écrivez-nous à </a:t>
            </a:r>
            <a:r>
              <a:rPr kumimoji="0" lang="fr-CA" sz="2000" b="0" i="0" u="none" strike="noStrike" kern="1200" cap="none" spc="0" normalizeH="0" baseline="0" noProof="0" dirty="0">
                <a:ln>
                  <a:noFill/>
                </a:ln>
                <a:solidFill>
                  <a:schemeClr val="tx1"/>
                </a:solidFill>
                <a:effectLst/>
                <a:uLnTx/>
                <a:uFillTx/>
                <a:latin typeface="Arial"/>
                <a:ea typeface="+mn-ea"/>
                <a:cs typeface="Arial"/>
              </a:rPr>
              <a:t> </a:t>
            </a:r>
            <a:r>
              <a:rPr kumimoji="0" lang="fr-CA" sz="2000" b="0" i="0" u="none" strike="noStrike" kern="1200" cap="none" spc="0" normalizeH="0" baseline="0" noProof="0" dirty="0">
                <a:ln>
                  <a:noFill/>
                </a:ln>
                <a:solidFill>
                  <a:srgbClr val="0070C0"/>
                </a:solidFill>
                <a:effectLst/>
                <a:uLnTx/>
                <a:uFillTx/>
                <a:latin typeface="Arial"/>
                <a:ea typeface="+mn-ea"/>
                <a:cs typeface="Arial"/>
                <a:hlinkClick r:id="rId5">
                  <a:extLst>
                    <a:ext uri="{A12FA001-AC4F-418D-AE19-62706E023703}">
                      <ahyp:hlinkClr xmlns:ahyp="http://schemas.microsoft.com/office/drawing/2018/hyperlinkcolor" val="tx"/>
                    </a:ext>
                  </a:extLst>
                </a:hlinkClick>
              </a:rPr>
              <a:t>TPSGC.PACRAAccessible-APAccessiblePRC.PWGSC@tpsgc-pwgsc.gc.ca</a:t>
            </a:r>
            <a:r>
              <a:rPr kumimoji="0" lang="fr-CA" sz="2000" b="0" i="0" u="none" strike="noStrike" kern="1200" cap="none" spc="0" normalizeH="0" baseline="0" noProof="0" dirty="0">
                <a:ln>
                  <a:noFill/>
                </a:ln>
                <a:solidFill>
                  <a:srgbClr val="0070C0"/>
                </a:solidFill>
                <a:effectLst/>
                <a:uLnTx/>
                <a:uFillTx/>
                <a:latin typeface="Arial"/>
                <a:ea typeface="+mn-ea"/>
                <a:cs typeface="Arial"/>
              </a:rPr>
              <a:t>.</a:t>
            </a:r>
            <a:endParaRPr lang="fr-CA" sz="2000" dirty="0">
              <a:latin typeface="Arial"/>
              <a:cs typeface="Arial"/>
            </a:endParaRPr>
          </a:p>
          <a:p>
            <a:pPr marL="0" marR="0" lvl="1" indent="0" defTabSz="914400" rtl="0" eaLnBrk="0" fontAlgn="base" latinLnBrk="0" hangingPunct="0">
              <a:lnSpc>
                <a:spcPct val="110000"/>
              </a:lnSpc>
              <a:spcBef>
                <a:spcPts val="1200"/>
              </a:spcBef>
              <a:spcAft>
                <a:spcPts val="1200"/>
              </a:spcAft>
              <a:buClrTx/>
              <a:buSzPct val="120000"/>
              <a:buNone/>
              <a:tabLst/>
              <a:defRPr/>
            </a:pPr>
            <a:r>
              <a:rPr lang="fr-CA" sz="2000" dirty="0">
                <a:latin typeface="Arial"/>
                <a:cs typeface="Arial"/>
              </a:rPr>
              <a:t>Pour accéder au matériel des réunions rejoignez le </a:t>
            </a:r>
            <a:r>
              <a:rPr lang="fr-CA" sz="2000" dirty="0">
                <a:latin typeface="Arial"/>
                <a:cs typeface="Arial"/>
                <a:hlinkClick r:id="rId6"/>
              </a:rPr>
              <a:t>groupe des agents du changement sur GCcollab</a:t>
            </a:r>
            <a:r>
              <a:rPr lang="fr-CA" sz="2000" dirty="0">
                <a:latin typeface="Arial"/>
                <a:cs typeface="Arial"/>
              </a:rPr>
              <a:t>.</a:t>
            </a:r>
            <a:endParaRPr kumimoji="0" lang="fr-CA" sz="2000" b="0" i="0" strike="noStrike" kern="1200" cap="none" spc="0" normalizeH="0" baseline="0" noProof="0" dirty="0">
              <a:ln>
                <a:noFill/>
              </a:ln>
              <a:effectLst/>
              <a:highlight>
                <a:srgbClr val="FFFF00"/>
              </a:highlight>
              <a:uLnTx/>
              <a:uFillTx/>
              <a:latin typeface="Arial" pitchFamily="34" charset="0"/>
              <a:ea typeface="+mn-ea"/>
              <a:cs typeface="Arial" pitchFamily="34" charset="0"/>
            </a:endParaRPr>
          </a:p>
        </p:txBody>
      </p:sp>
    </p:spTree>
    <p:extLst>
      <p:ext uri="{BB962C8B-B14F-4D97-AF65-F5344CB8AC3E}">
        <p14:creationId xmlns:p14="http://schemas.microsoft.com/office/powerpoint/2010/main" val="4657637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114F1F-1D64-2492-FB72-FF5C0435E7C1}"/>
              </a:ext>
            </a:extLst>
          </p:cNvPr>
          <p:cNvSpPr>
            <a:spLocks noGrp="1"/>
          </p:cNvSpPr>
          <p:nvPr>
            <p:ph type="title"/>
            <p:custDataLst>
              <p:tags r:id="rId1"/>
            </p:custDataLst>
          </p:nvPr>
        </p:nvSpPr>
        <p:spPr/>
        <p:txBody>
          <a:bodyPr>
            <a:normAutofit fontScale="90000"/>
          </a:bodyPr>
          <a:lstStyle/>
          <a:p>
            <a:r>
              <a:rPr lang="fr-FR" sz="3400" dirty="0">
                <a:solidFill>
                  <a:schemeClr val="tx1"/>
                </a:solidFill>
                <a:latin typeface="Arial" pitchFamily="34" charset="0"/>
                <a:cs typeface="Arial" pitchFamily="34" charset="0"/>
              </a:rPr>
              <a:t>L’</a:t>
            </a:r>
            <a:r>
              <a:rPr kumimoji="0" lang="fr-FR" sz="3400" b="1" i="0" u="none" strike="noStrike" cap="none" normalizeH="0" baseline="0" noProof="0" dirty="0">
                <a:ln>
                  <a:noFill/>
                </a:ln>
                <a:solidFill>
                  <a:schemeClr val="tx1"/>
                </a:solidFill>
                <a:effectLst/>
                <a:uLnTx/>
                <a:uFillTx/>
                <a:latin typeface="Arial" pitchFamily="34" charset="0"/>
                <a:ea typeface="+mj-ea"/>
                <a:cs typeface="Arial" pitchFamily="34" charset="0"/>
              </a:rPr>
              <a:t>accessibilité : accorder la priorité aux gens</a:t>
            </a:r>
            <a:endParaRPr lang="en-CA" sz="3400" dirty="0">
              <a:solidFill>
                <a:schemeClr val="tx1"/>
              </a:solidFill>
            </a:endParaRPr>
          </a:p>
        </p:txBody>
      </p:sp>
      <p:sp>
        <p:nvSpPr>
          <p:cNvPr id="3" name="Content Placeholder 2">
            <a:extLst>
              <a:ext uri="{FF2B5EF4-FFF2-40B4-BE49-F238E27FC236}">
                <a16:creationId xmlns:a16="http://schemas.microsoft.com/office/drawing/2014/main" id="{7D9E2FA0-9488-0DAE-9EA7-7C71BB356883}"/>
              </a:ext>
            </a:extLst>
          </p:cNvPr>
          <p:cNvSpPr>
            <a:spLocks noGrp="1"/>
          </p:cNvSpPr>
          <p:nvPr>
            <p:ph idx="1"/>
            <p:custDataLst>
              <p:tags r:id="rId2"/>
            </p:custDataLst>
          </p:nvPr>
        </p:nvSpPr>
        <p:spPr/>
        <p:txBody>
          <a:bodyPr>
            <a:normAutofit lnSpcReduction="10000"/>
          </a:bodyPr>
          <a:lstStyle/>
          <a:p>
            <a:pPr marL="0" marR="0" lvl="0" indent="0" algn="l" defTabSz="914400" rtl="0" eaLnBrk="0" fontAlgn="base" latinLnBrk="0" hangingPunct="0">
              <a:lnSpc>
                <a:spcPct val="100000"/>
              </a:lnSpc>
              <a:spcBef>
                <a:spcPts val="200"/>
              </a:spcBef>
              <a:spcAft>
                <a:spcPts val="1200"/>
              </a:spcAft>
              <a:buClrTx/>
              <a:buSzTx/>
              <a:buFontTx/>
              <a:buNone/>
              <a:tabLst/>
              <a:defRPr/>
            </a:pPr>
            <a:r>
              <a:rPr kumimoji="0" lang="fr-FR" sz="1800" b="0" i="0" u="none" strike="noStrike" cap="none" normalizeH="0" baseline="0" noProof="0" dirty="0">
                <a:ln>
                  <a:noFill/>
                </a:ln>
                <a:solidFill>
                  <a:schemeClr val="tx1"/>
                </a:solidFill>
                <a:effectLst/>
                <a:uLnTx/>
                <a:uFillTx/>
                <a:ea typeface="+mn-ea"/>
                <a:cs typeface="Arial" pitchFamily="34" charset="0"/>
              </a:rPr>
              <a:t>La prise en compte de l’accessibilité nous aide à réduire et à éliminer les obstacles de façon proactive en accordant la priorité aux personnes lors de l’élaboration des exigences.</a:t>
            </a:r>
          </a:p>
          <a:p>
            <a:pPr marL="342900" marR="0" lvl="0" indent="-342900" algn="l" defTabSz="914400" rtl="0" eaLnBrk="0" fontAlgn="base" latinLnBrk="0" hangingPunct="0">
              <a:lnSpc>
                <a:spcPct val="100000"/>
              </a:lnSpc>
              <a:spcBef>
                <a:spcPts val="400"/>
              </a:spcBef>
              <a:spcAft>
                <a:spcPts val="800"/>
              </a:spcAft>
              <a:buClrTx/>
              <a:buSzPct val="120000"/>
              <a:buFontTx/>
              <a:buChar char="•"/>
              <a:tabLst/>
              <a:defRPr/>
            </a:pPr>
            <a:r>
              <a:rPr kumimoji="0" lang="fr-FR" sz="1800" b="1" i="0" u="none" strike="noStrike" cap="none" normalizeH="0" baseline="0" noProof="0" dirty="0">
                <a:ln>
                  <a:noFill/>
                </a:ln>
                <a:solidFill>
                  <a:schemeClr val="tx1"/>
                </a:solidFill>
                <a:effectLst/>
                <a:uLnTx/>
                <a:uFillTx/>
                <a:ea typeface="Times New Roman" panose="02020603050405020304" pitchFamily="18" charset="0"/>
                <a:cs typeface="Arial" pitchFamily="34" charset="0"/>
              </a:rPr>
              <a:t>Adaptation : </a:t>
            </a:r>
            <a:r>
              <a:rPr kumimoji="0" lang="fr-FR" sz="1800" b="0" i="0" u="none" strike="noStrike" cap="none" normalizeH="0" baseline="0" noProof="0" dirty="0">
                <a:ln>
                  <a:noFill/>
                </a:ln>
                <a:solidFill>
                  <a:schemeClr val="tx1"/>
                </a:solidFill>
                <a:effectLst/>
                <a:uLnTx/>
                <a:uFillTx/>
                <a:ea typeface="Times New Roman" panose="02020603050405020304" pitchFamily="18" charset="0"/>
                <a:cs typeface="Arial" pitchFamily="34" charset="0"/>
              </a:rPr>
              <a:t>L’adaptation est une mesure prise en réponse à la situation d’une personne lorsqu’elle est confrontée à un obstacle. Une modification est nécessaire pour rendre un bien ou un service accessible une fois qu’il a été acheté.</a:t>
            </a:r>
          </a:p>
          <a:p>
            <a:pPr marL="342900" indent="-342900" defTabSz="914400" eaLnBrk="0" fontAlgn="base" hangingPunct="0">
              <a:spcBef>
                <a:spcPts val="400"/>
              </a:spcBef>
              <a:spcAft>
                <a:spcPts val="800"/>
              </a:spcAft>
              <a:buSzPct val="120000"/>
              <a:buFontTx/>
              <a:buChar char="•"/>
              <a:defRPr/>
            </a:pPr>
            <a:r>
              <a:rPr kumimoji="0" lang="fr-FR" sz="1800" b="1" i="0" u="none" strike="noStrike" cap="none" normalizeH="0" baseline="0" noProof="0" dirty="0">
                <a:ln>
                  <a:noFill/>
                </a:ln>
                <a:solidFill>
                  <a:schemeClr val="tx1"/>
                </a:solidFill>
                <a:effectLst/>
                <a:uLnTx/>
                <a:uFillTx/>
                <a:ea typeface="+mn-ea"/>
                <a:cs typeface="Arial" pitchFamily="34" charset="0"/>
              </a:rPr>
              <a:t>Accessibilité : </a:t>
            </a:r>
            <a:r>
              <a:rPr lang="fr-FR" sz="1800" dirty="0">
                <a:solidFill>
                  <a:schemeClr val="tx1"/>
                </a:solidFill>
                <a:cs typeface="Arial" pitchFamily="34" charset="0"/>
              </a:rPr>
              <a:t>La prise</a:t>
            </a:r>
            <a:r>
              <a:rPr kumimoji="0" lang="fr-FR" sz="1800" b="0" i="0" u="none" strike="noStrike" cap="none" normalizeH="0" baseline="0" noProof="0" dirty="0">
                <a:ln>
                  <a:noFill/>
                </a:ln>
                <a:solidFill>
                  <a:schemeClr val="tx1"/>
                </a:solidFill>
                <a:effectLst/>
                <a:uLnTx/>
                <a:uFillTx/>
                <a:ea typeface="Times New Roman" panose="02020603050405020304" pitchFamily="18" charset="0"/>
                <a:cs typeface="Arial" pitchFamily="34" charset="0"/>
              </a:rPr>
              <a:t> en compte de l’accessibilité dans le processus d’approvisionnement signifie déterminer et éliminer les obstacles que les utilisateurs finaux peuvent rencontrer lorsqu’ils ont recours à un bien ou à un service. Il s’agit d’acquérir des biens ou des services qui sont accessibles par défaut et inclusifs dès leur conception. </a:t>
            </a:r>
          </a:p>
          <a:p>
            <a:pPr marL="342900" marR="0" lvl="0" indent="-342900" algn="l" defTabSz="914400" rtl="0" eaLnBrk="0" fontAlgn="base" latinLnBrk="0" hangingPunct="0">
              <a:lnSpc>
                <a:spcPct val="100000"/>
              </a:lnSpc>
              <a:spcBef>
                <a:spcPts val="400"/>
              </a:spcBef>
              <a:spcAft>
                <a:spcPts val="800"/>
              </a:spcAft>
              <a:buClrTx/>
              <a:buSzPct val="120000"/>
              <a:buFontTx/>
              <a:buChar char="•"/>
              <a:tabLst/>
              <a:defRPr/>
            </a:pPr>
            <a:endParaRPr kumimoji="0" lang="fr-FR" sz="1800" b="0" i="0" u="none" strike="noStrike" cap="none" normalizeH="0" baseline="0" noProof="0" dirty="0">
              <a:ln>
                <a:noFill/>
              </a:ln>
              <a:solidFill>
                <a:schemeClr val="tx1"/>
              </a:solidFill>
              <a:effectLst/>
              <a:uLnTx/>
              <a:uFillTx/>
              <a:ea typeface="Times New Roman" panose="02020603050405020304" pitchFamily="18" charset="0"/>
              <a:cs typeface="Arial" pitchFamily="34" charset="0"/>
            </a:endParaRPr>
          </a:p>
        </p:txBody>
      </p:sp>
      <p:pic>
        <p:nvPicPr>
          <p:cNvPr id="1026" name="Picture 2" descr="L'adaptation est illustré comme un haut tableau avec un tabouret-escalier et une rampe pour fauteuil roulant fournis pour l'accès. En revanche, l'accessibilité est illustrée comme un tableau noir inférieur que tout le monde peut utiliser indépendamment de sa stature ou de son handicap.">
            <a:extLst>
              <a:ext uri="{FF2B5EF4-FFF2-40B4-BE49-F238E27FC236}">
                <a16:creationId xmlns:a16="http://schemas.microsoft.com/office/drawing/2014/main" id="{4EE45E85-E5D8-01CD-7959-481BB25110C1}"/>
              </a:ext>
            </a:extLst>
          </p:cNvPr>
          <p:cNvPicPr>
            <a:picLocks noChangeAspect="1" noChangeArrowheads="1"/>
          </p:cNvPicPr>
          <p:nvPr>
            <p:custDataLst>
              <p:tags r:id="rId3"/>
            </p:custDataLst>
          </p:nvPr>
        </p:nvPicPr>
        <p:blipFill>
          <a:blip r:embed="rId5">
            <a:extLst>
              <a:ext uri="{28A0092B-C50C-407E-A947-70E740481C1C}">
                <a14:useLocalDpi xmlns:a14="http://schemas.microsoft.com/office/drawing/2010/main" val="0"/>
              </a:ext>
            </a:extLst>
          </a:blip>
          <a:srcRect/>
          <a:stretch>
            <a:fillRect/>
          </a:stretch>
        </p:blipFill>
        <p:spPr bwMode="auto">
          <a:xfrm>
            <a:off x="6575377" y="2354393"/>
            <a:ext cx="5040561" cy="255311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0348625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E55567-E578-ABDA-D353-1CDD6F4BE2FD}"/>
              </a:ext>
            </a:extLst>
          </p:cNvPr>
          <p:cNvSpPr>
            <a:spLocks noGrp="1"/>
          </p:cNvSpPr>
          <p:nvPr>
            <p:ph type="title"/>
            <p:custDataLst>
              <p:tags r:id="rId1"/>
            </p:custDataLst>
          </p:nvPr>
        </p:nvSpPr>
        <p:spPr>
          <a:xfrm>
            <a:off x="209862" y="404664"/>
            <a:ext cx="3797500" cy="3471739"/>
          </a:xfrm>
        </p:spPr>
        <p:txBody>
          <a:bodyPr>
            <a:normAutofit/>
          </a:bodyPr>
          <a:lstStyle/>
          <a:p>
            <a:r>
              <a:rPr lang="fr-CA" sz="3000" dirty="0"/>
              <a:t>Principaux partenaires pour l’approvisionnement en produits et services accessibles – Services publics et Approvisionnement Canada</a:t>
            </a:r>
          </a:p>
        </p:txBody>
      </p:sp>
      <p:sp>
        <p:nvSpPr>
          <p:cNvPr id="3" name="Content Placeholder 2">
            <a:extLst>
              <a:ext uri="{FF2B5EF4-FFF2-40B4-BE49-F238E27FC236}">
                <a16:creationId xmlns:a16="http://schemas.microsoft.com/office/drawing/2014/main" id="{10A165CD-4FFA-4CB1-E084-422DC4A7E6D7}"/>
              </a:ext>
            </a:extLst>
          </p:cNvPr>
          <p:cNvSpPr>
            <a:spLocks noGrp="1"/>
          </p:cNvSpPr>
          <p:nvPr>
            <p:ph idx="1"/>
            <p:custDataLst>
              <p:tags r:id="rId2"/>
            </p:custDataLst>
          </p:nvPr>
        </p:nvSpPr>
        <p:spPr>
          <a:xfrm>
            <a:off x="4430621" y="378989"/>
            <a:ext cx="7389123" cy="6179208"/>
          </a:xfrm>
        </p:spPr>
        <p:txBody>
          <a:bodyPr>
            <a:normAutofit/>
          </a:bodyPr>
          <a:lstStyle/>
          <a:p>
            <a:pPr marL="0" indent="0">
              <a:lnSpc>
                <a:spcPct val="110000"/>
              </a:lnSpc>
              <a:spcAft>
                <a:spcPts val="1200"/>
              </a:spcAft>
              <a:buNone/>
            </a:pPr>
            <a:r>
              <a:rPr lang="fr-CA" b="1" dirty="0">
                <a:ea typeface="Times New Roman" panose="02020603050405020304" pitchFamily="18" charset="0"/>
              </a:rPr>
              <a:t>Services publics et Approvisionnement Canada (SPAC) </a:t>
            </a:r>
            <a:r>
              <a:rPr lang="fr-CA" dirty="0">
                <a:solidFill>
                  <a:schemeClr val="tx1"/>
                </a:solidFill>
                <a:ea typeface="Times New Roman" panose="02020603050405020304" pitchFamily="18" charset="0"/>
              </a:rPr>
              <a:t>a créé le Centre de ressources pour l'approvisionnement accessible (CRAA) pour aider les ministères et organismes fédéraux à intégrer l’accessibilité aux exigences d’approvisionnement en biens et services.</a:t>
            </a:r>
            <a:endParaRPr lang="fr-CA" dirty="0">
              <a:effectLst/>
            </a:endParaRPr>
          </a:p>
          <a:p>
            <a:pPr marL="0" indent="0" rtl="0">
              <a:lnSpc>
                <a:spcPct val="110000"/>
              </a:lnSpc>
              <a:buNone/>
            </a:pPr>
            <a:r>
              <a:rPr lang="fr-CA" dirty="0">
                <a:effectLst/>
              </a:rPr>
              <a:t>Principales activités du CRAA :</a:t>
            </a:r>
          </a:p>
          <a:p>
            <a:pPr rtl="0">
              <a:lnSpc>
                <a:spcPct val="110000"/>
              </a:lnSpc>
            </a:pPr>
            <a:r>
              <a:rPr lang="fr-CA" sz="1800" b="1" dirty="0">
                <a:effectLst/>
              </a:rPr>
              <a:t>interpréter </a:t>
            </a:r>
            <a:r>
              <a:rPr lang="fr-CA" sz="1800" dirty="0">
                <a:effectLst/>
              </a:rPr>
              <a:t>la politique et les lignes directrices en matière d’accessibilité et </a:t>
            </a:r>
            <a:r>
              <a:rPr lang="fr-CA" sz="1800" b="1" dirty="0"/>
              <a:t>aider à leur intégration</a:t>
            </a:r>
            <a:r>
              <a:rPr lang="fr-CA" sz="1800" dirty="0">
                <a:effectLst/>
              </a:rPr>
              <a:t> au processus d’approvisionnement de SPAC;</a:t>
            </a:r>
          </a:p>
          <a:p>
            <a:pPr rtl="0">
              <a:lnSpc>
                <a:spcPct val="110000"/>
              </a:lnSpc>
            </a:pPr>
            <a:r>
              <a:rPr lang="fr-CA" sz="1800" b="1" dirty="0">
                <a:effectLst/>
              </a:rPr>
              <a:t>effectuer des recherches et mettre au point </a:t>
            </a:r>
            <a:r>
              <a:rPr lang="fr-CA" sz="1800" dirty="0">
                <a:effectLst/>
              </a:rPr>
              <a:t>des outils et des ressources d’approvisionnement accessible;</a:t>
            </a:r>
          </a:p>
          <a:p>
            <a:pPr rtl="0">
              <a:lnSpc>
                <a:spcPct val="110000"/>
              </a:lnSpc>
            </a:pPr>
            <a:r>
              <a:rPr lang="fr-CA" sz="1800" b="1" dirty="0">
                <a:effectLst/>
              </a:rPr>
              <a:t>aider les professionnels de l’approvisionnement </a:t>
            </a:r>
            <a:r>
              <a:rPr lang="fr-CA" sz="1800" dirty="0">
                <a:effectLst/>
              </a:rPr>
              <a:t>à tenir compte des besoins et des perspectives des utilisateurs finaux;</a:t>
            </a:r>
          </a:p>
          <a:p>
            <a:pPr rtl="0">
              <a:lnSpc>
                <a:spcPct val="110000"/>
              </a:lnSpc>
            </a:pPr>
            <a:r>
              <a:rPr lang="fr-CA" sz="1800" b="1" dirty="0"/>
              <a:t>examiner les méthodes d’approvisionnement classiques </a:t>
            </a:r>
            <a:r>
              <a:rPr lang="fr-CA" sz="1800" dirty="0"/>
              <a:t>pour relever les occasions d’inclure l’accessibilité; </a:t>
            </a:r>
            <a:endParaRPr lang="fr-CA" sz="1800" dirty="0">
              <a:effectLst/>
            </a:endParaRPr>
          </a:p>
          <a:p>
            <a:pPr rtl="0">
              <a:lnSpc>
                <a:spcPct val="110000"/>
              </a:lnSpc>
            </a:pPr>
            <a:r>
              <a:rPr lang="fr-CA" sz="1800" b="1" dirty="0">
                <a:effectLst/>
              </a:rPr>
              <a:t>diriger et soutenir </a:t>
            </a:r>
            <a:r>
              <a:rPr lang="fr-CA" sz="1800" dirty="0">
                <a:effectLst/>
              </a:rPr>
              <a:t>une communauté de pratique pour l’approvisionnement accessible.</a:t>
            </a:r>
          </a:p>
        </p:txBody>
      </p:sp>
    </p:spTree>
    <p:extLst>
      <p:ext uri="{BB962C8B-B14F-4D97-AF65-F5344CB8AC3E}">
        <p14:creationId xmlns:p14="http://schemas.microsoft.com/office/powerpoint/2010/main" val="9270171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E55567-E578-ABDA-D353-1CDD6F4BE2FD}"/>
              </a:ext>
            </a:extLst>
          </p:cNvPr>
          <p:cNvSpPr>
            <a:spLocks noGrp="1"/>
          </p:cNvSpPr>
          <p:nvPr>
            <p:ph type="title"/>
            <p:custDataLst>
              <p:tags r:id="rId1"/>
            </p:custDataLst>
          </p:nvPr>
        </p:nvSpPr>
        <p:spPr>
          <a:xfrm>
            <a:off x="202367" y="404664"/>
            <a:ext cx="3804995" cy="3471739"/>
          </a:xfrm>
        </p:spPr>
        <p:txBody>
          <a:bodyPr>
            <a:normAutofit/>
          </a:bodyPr>
          <a:lstStyle/>
          <a:p>
            <a:r>
              <a:rPr lang="fr-CA" sz="3000" dirty="0"/>
              <a:t>Principaux partenaires pour l’approvisionnement en TIC accessibles – Services partagés Canada</a:t>
            </a:r>
          </a:p>
        </p:txBody>
      </p:sp>
      <p:sp>
        <p:nvSpPr>
          <p:cNvPr id="3" name="Content Placeholder 2">
            <a:extLst>
              <a:ext uri="{FF2B5EF4-FFF2-40B4-BE49-F238E27FC236}">
                <a16:creationId xmlns:a16="http://schemas.microsoft.com/office/drawing/2014/main" id="{10A165CD-4FFA-4CB1-E084-422DC4A7E6D7}"/>
              </a:ext>
            </a:extLst>
          </p:cNvPr>
          <p:cNvSpPr>
            <a:spLocks noGrp="1"/>
          </p:cNvSpPr>
          <p:nvPr>
            <p:ph idx="1"/>
            <p:custDataLst>
              <p:tags r:id="rId2"/>
            </p:custDataLst>
          </p:nvPr>
        </p:nvSpPr>
        <p:spPr>
          <a:xfrm>
            <a:off x="4430620" y="378989"/>
            <a:ext cx="6923179" cy="5961937"/>
          </a:xfrm>
        </p:spPr>
        <p:txBody>
          <a:bodyPr>
            <a:normAutofit/>
          </a:bodyPr>
          <a:lstStyle/>
          <a:p>
            <a:pPr marL="0" indent="0">
              <a:lnSpc>
                <a:spcPct val="110000"/>
              </a:lnSpc>
              <a:spcAft>
                <a:spcPts val="1800"/>
              </a:spcAft>
              <a:buNone/>
            </a:pPr>
            <a:r>
              <a:rPr lang="fr-CA" sz="1900" b="1" dirty="0">
                <a:solidFill>
                  <a:schemeClr val="tx1"/>
                </a:solidFill>
                <a:ea typeface="Times New Roman" panose="02020603050405020304" pitchFamily="18" charset="0"/>
              </a:rPr>
              <a:t>Services partagés Canada (SPC) </a:t>
            </a:r>
            <a:r>
              <a:rPr lang="fr-CA" sz="1900" dirty="0">
                <a:solidFill>
                  <a:schemeClr val="tx1"/>
                </a:solidFill>
                <a:ea typeface="Times New Roman" panose="02020603050405020304" pitchFamily="18" charset="0"/>
              </a:rPr>
              <a:t>est l’organisme du gouvernement du Canada (GC) responsable de l’élaboration du cadre visant à inclure des exigences d’accessibilité des TIC dans les processus d’approvisionnement, avec l’appui de l’équipe de tri en matière d’accessibilité (ETA) et du Programme d’accessibilité, d'adaptation et de technologie informatique adaptée (Programme d’AATIA).</a:t>
            </a:r>
            <a:endParaRPr lang="fr-CA" sz="1900" dirty="0">
              <a:solidFill>
                <a:schemeClr val="tx1"/>
              </a:solidFill>
              <a:ea typeface="Calibri" panose="020F0502020204030204" pitchFamily="34" charset="0"/>
              <a:cs typeface="Times New Roman" panose="02020603050405020304" pitchFamily="18" charset="0"/>
            </a:endParaRPr>
          </a:p>
          <a:p>
            <a:pPr marL="0" indent="0">
              <a:lnSpc>
                <a:spcPct val="110000"/>
              </a:lnSpc>
              <a:spcAft>
                <a:spcPts val="1800"/>
              </a:spcAft>
              <a:buNone/>
            </a:pPr>
            <a:r>
              <a:rPr lang="fr-CA" sz="1900" dirty="0">
                <a:solidFill>
                  <a:schemeClr val="tx1"/>
                </a:solidFill>
                <a:ea typeface="Calibri" panose="020F0502020204030204" pitchFamily="34" charset="0"/>
                <a:cs typeface="Times New Roman" panose="02020603050405020304" pitchFamily="18" charset="0"/>
              </a:rPr>
              <a:t>Le Programme d’AATIA aide les ministères et les organismes du GC à respecter la Norme européenne harmonisée EN 301 549 : Exigences en matière d’accessibilité applicable aux produits et services liés aux TIC</a:t>
            </a:r>
            <a:r>
              <a:rPr lang="fr-CA" sz="1900" dirty="0"/>
              <a:t>.</a:t>
            </a:r>
            <a:r>
              <a:rPr lang="fr-CA" sz="1900" dirty="0">
                <a:ea typeface="Calibri" panose="020F0502020204030204" pitchFamily="34" charset="0"/>
                <a:cs typeface="Times New Roman" panose="02020603050405020304" pitchFamily="18" charset="0"/>
              </a:rPr>
              <a:t> </a:t>
            </a:r>
          </a:p>
          <a:p>
            <a:pPr marL="0" indent="0">
              <a:lnSpc>
                <a:spcPct val="110000"/>
              </a:lnSpc>
              <a:spcAft>
                <a:spcPts val="600"/>
              </a:spcAft>
              <a:buNone/>
            </a:pPr>
            <a:r>
              <a:rPr lang="fr-CA" sz="1900" b="1" dirty="0">
                <a:ea typeface="Calibri" panose="020F0502020204030204" pitchFamily="34" charset="0"/>
                <a:cs typeface="Times New Roman" panose="02020603050405020304" pitchFamily="18" charset="0"/>
              </a:rPr>
              <a:t>Services publics et Approvisionnement Canada (SPAC), </a:t>
            </a:r>
            <a:r>
              <a:rPr lang="fr-CA" sz="1900" dirty="0">
                <a:ea typeface="Calibri" panose="020F0502020204030204" pitchFamily="34" charset="0"/>
                <a:cs typeface="Times New Roman" panose="02020603050405020304" pitchFamily="18" charset="0"/>
              </a:rPr>
              <a:t>par l’intermédiaire du Centre de ressources pour l’approvisionnement accessible (CRAA), collabore avec SPC lorsque SPAC est l’autorité contractante de l’approvisionnement.</a:t>
            </a:r>
          </a:p>
        </p:txBody>
      </p:sp>
    </p:spTree>
    <p:extLst>
      <p:ext uri="{BB962C8B-B14F-4D97-AF65-F5344CB8AC3E}">
        <p14:creationId xmlns:p14="http://schemas.microsoft.com/office/powerpoint/2010/main" val="395282117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80BED7-136B-889A-A637-741ACE977421}"/>
              </a:ext>
            </a:extLst>
          </p:cNvPr>
          <p:cNvSpPr>
            <a:spLocks noGrp="1"/>
          </p:cNvSpPr>
          <p:nvPr>
            <p:ph type="title"/>
            <p:custDataLst>
              <p:tags r:id="rId1"/>
            </p:custDataLst>
          </p:nvPr>
        </p:nvSpPr>
        <p:spPr>
          <a:xfrm>
            <a:off x="134471" y="404664"/>
            <a:ext cx="3872891" cy="3471739"/>
          </a:xfrm>
        </p:spPr>
        <p:txBody>
          <a:bodyPr>
            <a:normAutofit/>
          </a:bodyPr>
          <a:lstStyle/>
          <a:p>
            <a:r>
              <a:rPr lang="fr-CA" sz="3200" dirty="0"/>
              <a:t>Coordonnées pour vos questions sur </a:t>
            </a:r>
            <a:r>
              <a:rPr lang="fr-CA" sz="3000" dirty="0"/>
              <a:t>l’approvisionnement</a:t>
            </a:r>
            <a:r>
              <a:rPr lang="fr-CA" sz="3200" dirty="0"/>
              <a:t> accessible</a:t>
            </a:r>
          </a:p>
        </p:txBody>
      </p:sp>
      <p:sp>
        <p:nvSpPr>
          <p:cNvPr id="3" name="Content Placeholder 2">
            <a:extLst>
              <a:ext uri="{FF2B5EF4-FFF2-40B4-BE49-F238E27FC236}">
                <a16:creationId xmlns:a16="http://schemas.microsoft.com/office/drawing/2014/main" id="{1E89371A-9A75-ACE7-4CC6-6D205516819A}"/>
              </a:ext>
            </a:extLst>
          </p:cNvPr>
          <p:cNvSpPr>
            <a:spLocks noGrp="1"/>
          </p:cNvSpPr>
          <p:nvPr>
            <p:ph idx="1"/>
            <p:custDataLst>
              <p:tags r:id="rId2"/>
            </p:custDataLst>
          </p:nvPr>
        </p:nvSpPr>
        <p:spPr/>
        <p:txBody>
          <a:bodyPr/>
          <a:lstStyle/>
          <a:p>
            <a:pPr marL="0" indent="0">
              <a:lnSpc>
                <a:spcPct val="110000"/>
              </a:lnSpc>
              <a:spcBef>
                <a:spcPts val="3000"/>
              </a:spcBef>
              <a:spcAft>
                <a:spcPts val="600"/>
              </a:spcAft>
              <a:buNone/>
              <a:tabLst>
                <a:tab pos="457200" algn="l"/>
              </a:tabLst>
            </a:pPr>
            <a:r>
              <a:rPr lang="fr-CA" sz="2000" b="1" dirty="0">
                <a:solidFill>
                  <a:schemeClr val="tx1"/>
                </a:solidFill>
                <a:ea typeface="Calibri" panose="020F0502020204030204" pitchFamily="34" charset="0"/>
                <a:cs typeface="Times New Roman" panose="02020603050405020304" pitchFamily="18" charset="0"/>
              </a:rPr>
              <a:t>Programme d'accessibilité, d'adaptation et de technologie informatique adaptée (Programme d’AATIA) de Services partagés Canada :</a:t>
            </a:r>
          </a:p>
          <a:p>
            <a:pPr marL="742950" lvl="1" indent="-285750">
              <a:lnSpc>
                <a:spcPct val="110000"/>
              </a:lnSpc>
              <a:spcAft>
                <a:spcPts val="600"/>
              </a:spcAft>
              <a:buFont typeface="Wingdings" panose="05000000000000000000" pitchFamily="2" charset="2"/>
              <a:buChar char=""/>
              <a:tabLst>
                <a:tab pos="914400" algn="l"/>
              </a:tabLst>
            </a:pPr>
            <a:r>
              <a:rPr lang="fr-CA" sz="2000" dirty="0">
                <a:solidFill>
                  <a:schemeClr val="tx1"/>
                </a:solidFill>
                <a:ea typeface="Calibri" panose="020F0502020204030204" pitchFamily="34" charset="0"/>
                <a:cs typeface="Times New Roman" panose="02020603050405020304" pitchFamily="18" charset="0"/>
              </a:rPr>
              <a:t>AAACT / AATIA (SSC/SPC) </a:t>
            </a:r>
            <a:r>
              <a:rPr lang="fr-CA" sz="2000" dirty="0">
                <a:solidFill>
                  <a:srgbClr val="0070C0"/>
                </a:solidFill>
                <a:ea typeface="Calibri" panose="020F0502020204030204" pitchFamily="34" charset="0"/>
                <a:cs typeface="Times New Roman" panose="02020603050405020304" pitchFamily="18" charset="0"/>
                <a:hlinkClick r:id="rId5">
                  <a:extLst>
                    <a:ext uri="{A12FA001-AC4F-418D-AE19-62706E023703}">
                      <ahyp:hlinkClr xmlns:ahyp="http://schemas.microsoft.com/office/drawing/2018/hyperlinkcolor" val="tx"/>
                    </a:ext>
                  </a:extLst>
                </a:hlinkClick>
              </a:rPr>
              <a:t>aaact-aatia@ssc-spc.gc.ca</a:t>
            </a:r>
            <a:endParaRPr lang="fr-CA" sz="2000" dirty="0">
              <a:solidFill>
                <a:srgbClr val="0070C0"/>
              </a:solidFill>
              <a:ea typeface="Calibri" panose="020F0502020204030204" pitchFamily="34" charset="0"/>
              <a:cs typeface="Times New Roman" panose="02020603050405020304" pitchFamily="18" charset="0"/>
            </a:endParaRPr>
          </a:p>
          <a:p>
            <a:pPr marL="0" indent="0">
              <a:lnSpc>
                <a:spcPct val="110000"/>
              </a:lnSpc>
              <a:spcBef>
                <a:spcPts val="3000"/>
              </a:spcBef>
              <a:spcAft>
                <a:spcPts val="600"/>
              </a:spcAft>
              <a:buNone/>
              <a:tabLst>
                <a:tab pos="457200" algn="l"/>
              </a:tabLst>
            </a:pPr>
            <a:r>
              <a:rPr lang="fr-CA" sz="2000" b="1" dirty="0">
                <a:solidFill>
                  <a:schemeClr val="tx1"/>
                </a:solidFill>
                <a:ea typeface="Calibri" panose="020F0502020204030204" pitchFamily="34" charset="0"/>
                <a:cs typeface="Times New Roman" panose="02020603050405020304" pitchFamily="18" charset="0"/>
              </a:rPr>
              <a:t>Centre de ressources pour l’approvisionnement accessible (CRAA) de Services publics et Approvisionnement Canada :</a:t>
            </a:r>
          </a:p>
          <a:p>
            <a:pPr marL="742950" lvl="1" indent="-285750">
              <a:lnSpc>
                <a:spcPct val="110000"/>
              </a:lnSpc>
              <a:spcAft>
                <a:spcPts val="600"/>
              </a:spcAft>
              <a:buFont typeface="Wingdings" panose="05000000000000000000" pitchFamily="2" charset="2"/>
              <a:buChar char=""/>
              <a:tabLst>
                <a:tab pos="914400" algn="l"/>
              </a:tabLst>
            </a:pPr>
            <a:r>
              <a:rPr lang="fr-CA" sz="2000" dirty="0">
                <a:ea typeface="Calibri" panose="020F0502020204030204" pitchFamily="34" charset="0"/>
                <a:cs typeface="Times New Roman" panose="02020603050405020304" pitchFamily="18" charset="0"/>
              </a:rPr>
              <a:t>PA CRA Accessible / AP Accessible PRC (TPSGC/PWGSC) </a:t>
            </a:r>
            <a:r>
              <a:rPr lang="fr-CA" sz="2000" dirty="0">
                <a:ea typeface="Calibri" panose="020F0502020204030204" pitchFamily="34" charset="0"/>
                <a:cs typeface="Times New Roman" panose="02020603050405020304" pitchFamily="18" charset="0"/>
                <a:hlinkClick r:id="rId6"/>
              </a:rPr>
              <a:t>TPSGC.PACRAAccessible-APAccessiblePRC.PWGSC@tpsgc-pwgsc.gc.ca </a:t>
            </a:r>
            <a:endParaRPr lang="fr-CA" sz="2000" dirty="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2048083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AEA02B-9F95-907F-B434-DD93097BA927}"/>
              </a:ext>
            </a:extLst>
          </p:cNvPr>
          <p:cNvSpPr>
            <a:spLocks noGrp="1"/>
          </p:cNvSpPr>
          <p:nvPr>
            <p:ph type="title"/>
            <p:custDataLst>
              <p:tags r:id="rId1"/>
            </p:custDataLst>
          </p:nvPr>
        </p:nvSpPr>
        <p:spPr/>
        <p:txBody>
          <a:bodyPr>
            <a:normAutofit/>
          </a:bodyPr>
          <a:lstStyle/>
          <a:p>
            <a:r>
              <a:rPr lang="fr-CA" dirty="0"/>
              <a:t>Ressources et renseignements généraux à des fins de référence</a:t>
            </a:r>
          </a:p>
        </p:txBody>
      </p:sp>
      <p:sp>
        <p:nvSpPr>
          <p:cNvPr id="3" name="Content Placeholder 2">
            <a:extLst>
              <a:ext uri="{FF2B5EF4-FFF2-40B4-BE49-F238E27FC236}">
                <a16:creationId xmlns:a16="http://schemas.microsoft.com/office/drawing/2014/main" id="{FE0AE6B1-39FC-DFEF-3888-7867DE501466}"/>
              </a:ext>
            </a:extLst>
          </p:cNvPr>
          <p:cNvSpPr>
            <a:spLocks noGrp="1"/>
          </p:cNvSpPr>
          <p:nvPr>
            <p:ph idx="1"/>
            <p:custDataLst>
              <p:tags r:id="rId2"/>
            </p:custDataLst>
          </p:nvPr>
        </p:nvSpPr>
        <p:spPr/>
        <p:txBody>
          <a:bodyPr/>
          <a:lstStyle/>
          <a:p>
            <a:pPr marL="0" marR="0" lvl="0" indent="0" defTabSz="914400" eaLnBrk="0" fontAlgn="base" hangingPunct="0">
              <a:lnSpc>
                <a:spcPct val="110000"/>
              </a:lnSpc>
              <a:spcBef>
                <a:spcPts val="432"/>
              </a:spcBef>
              <a:spcAft>
                <a:spcPts val="1000"/>
              </a:spcAft>
              <a:buClrTx/>
              <a:buSzPct val="120000"/>
              <a:buNone/>
              <a:tabLst/>
              <a:defRPr/>
            </a:pPr>
            <a:r>
              <a:rPr lang="fr-CA" kern="0" dirty="0">
                <a:latin typeface="Arial" panose="020B0604020202020204"/>
                <a:cs typeface="Calibri" panose="020F0502020204030204" pitchFamily="34" charset="0"/>
              </a:rPr>
              <a:t>Les diapositives suivantes comprennent des liens vers des ressources et des renseignements généraux importants, notamment :</a:t>
            </a:r>
            <a:endParaRPr lang="fr-CA" sz="2000" kern="0" dirty="0">
              <a:solidFill>
                <a:schemeClr val="tx1"/>
              </a:solidFill>
              <a:latin typeface="Arial" panose="020B0604020202020204"/>
              <a:cs typeface="Calibri" panose="020F0502020204030204" pitchFamily="34" charset="0"/>
            </a:endParaRPr>
          </a:p>
          <a:p>
            <a:pPr defTabSz="914400" eaLnBrk="0" fontAlgn="base" hangingPunct="0">
              <a:lnSpc>
                <a:spcPct val="110000"/>
              </a:lnSpc>
              <a:spcBef>
                <a:spcPts val="432"/>
              </a:spcBef>
              <a:spcAft>
                <a:spcPts val="1000"/>
              </a:spcAft>
              <a:buSzPct val="120000"/>
              <a:buFont typeface="Arial" panose="020B0604020202020204" pitchFamily="34" charset="0"/>
              <a:buChar char="•"/>
              <a:defRPr/>
            </a:pPr>
            <a:r>
              <a:rPr lang="fr-CA" sz="2000" dirty="0">
                <a:solidFill>
                  <a:schemeClr val="tx1"/>
                </a:solidFill>
              </a:rPr>
              <a:t>Plus de ressources sur l’accessibilité</a:t>
            </a:r>
          </a:p>
          <a:p>
            <a:pPr defTabSz="914400" eaLnBrk="0" fontAlgn="base" hangingPunct="0">
              <a:lnSpc>
                <a:spcPct val="110000"/>
              </a:lnSpc>
              <a:spcBef>
                <a:spcPts val="432"/>
              </a:spcBef>
              <a:spcAft>
                <a:spcPts val="1000"/>
              </a:spcAft>
              <a:buSzPct val="120000"/>
              <a:buFont typeface="Arial" panose="020B0604020202020204" pitchFamily="34" charset="0"/>
              <a:buChar char="•"/>
              <a:defRPr/>
            </a:pPr>
            <a:r>
              <a:rPr lang="fr-CA" dirty="0"/>
              <a:t>Suivre un cours ou participer à un atelier</a:t>
            </a:r>
            <a:endParaRPr lang="fr-CA" sz="2000" dirty="0">
              <a:solidFill>
                <a:schemeClr val="tx1"/>
              </a:solidFill>
            </a:endParaRPr>
          </a:p>
          <a:p>
            <a:pPr defTabSz="914400" eaLnBrk="0" fontAlgn="base" hangingPunct="0">
              <a:lnSpc>
                <a:spcPct val="110000"/>
              </a:lnSpc>
              <a:spcBef>
                <a:spcPts val="432"/>
              </a:spcBef>
              <a:spcAft>
                <a:spcPts val="1000"/>
              </a:spcAft>
              <a:buSzPct val="120000"/>
              <a:buFont typeface="Arial" panose="020B0604020202020204" pitchFamily="34" charset="0"/>
              <a:buChar char="•"/>
              <a:defRPr/>
            </a:pPr>
            <a:r>
              <a:rPr lang="fr-CA" sz="2000" dirty="0">
                <a:solidFill>
                  <a:schemeClr val="tx1"/>
                </a:solidFill>
              </a:rPr>
              <a:t>Ressources pour l’approvisionnement en TIC</a:t>
            </a:r>
          </a:p>
          <a:p>
            <a:pPr defTabSz="914400" eaLnBrk="0" fontAlgn="base" hangingPunct="0">
              <a:lnSpc>
                <a:spcPct val="110000"/>
              </a:lnSpc>
              <a:spcBef>
                <a:spcPts val="432"/>
              </a:spcBef>
              <a:spcAft>
                <a:spcPts val="1000"/>
              </a:spcAft>
              <a:buSzPct val="120000"/>
              <a:buFont typeface="Arial" panose="020B0604020202020204" pitchFamily="34" charset="0"/>
              <a:buChar char="•"/>
              <a:defRPr/>
            </a:pPr>
            <a:r>
              <a:rPr lang="fr-CA" dirty="0"/>
              <a:t>Aide pour réduire les obstacles dans le cadre du processus</a:t>
            </a:r>
            <a:endParaRPr lang="fr-CA" sz="2000" dirty="0">
              <a:solidFill>
                <a:schemeClr val="tx1"/>
              </a:solidFill>
            </a:endParaRPr>
          </a:p>
        </p:txBody>
      </p:sp>
    </p:spTree>
    <p:extLst>
      <p:ext uri="{BB962C8B-B14F-4D97-AF65-F5344CB8AC3E}">
        <p14:creationId xmlns:p14="http://schemas.microsoft.com/office/powerpoint/2010/main" val="56175957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E2BCE0-A8C4-28EC-2705-5B1233400CAB}"/>
              </a:ext>
            </a:extLst>
          </p:cNvPr>
          <p:cNvSpPr>
            <a:spLocks noGrp="1"/>
          </p:cNvSpPr>
          <p:nvPr>
            <p:ph type="title"/>
            <p:custDataLst>
              <p:tags r:id="rId1"/>
            </p:custDataLst>
          </p:nvPr>
        </p:nvSpPr>
        <p:spPr/>
        <p:txBody>
          <a:bodyPr anchor="t">
            <a:normAutofit/>
          </a:bodyPr>
          <a:lstStyle/>
          <a:p>
            <a:r>
              <a:rPr lang="fr-CA" sz="3400" dirty="0"/>
              <a:t>Plus de ressources sur l’accessibilité</a:t>
            </a:r>
            <a:endParaRPr lang="fr-CA" sz="3400" dirty="0">
              <a:solidFill>
                <a:schemeClr val="tx1"/>
              </a:solidFill>
            </a:endParaRPr>
          </a:p>
        </p:txBody>
      </p:sp>
      <p:sp>
        <p:nvSpPr>
          <p:cNvPr id="3" name="Content Placeholder 2">
            <a:extLst>
              <a:ext uri="{FF2B5EF4-FFF2-40B4-BE49-F238E27FC236}">
                <a16:creationId xmlns:a16="http://schemas.microsoft.com/office/drawing/2014/main" id="{68717139-6DEE-FF61-C2B1-5DFEC6A71C3B}"/>
              </a:ext>
            </a:extLst>
          </p:cNvPr>
          <p:cNvSpPr>
            <a:spLocks noGrp="1"/>
          </p:cNvSpPr>
          <p:nvPr>
            <p:ph idx="1"/>
            <p:custDataLst>
              <p:tags r:id="rId2"/>
            </p:custDataLst>
          </p:nvPr>
        </p:nvSpPr>
        <p:spPr>
          <a:xfrm>
            <a:off x="407366" y="1196752"/>
            <a:ext cx="11344923" cy="2610750"/>
          </a:xfrm>
        </p:spPr>
        <p:txBody>
          <a:bodyPr anchor="t">
            <a:normAutofit/>
          </a:bodyPr>
          <a:lstStyle/>
          <a:p>
            <a:pPr marL="0" indent="0">
              <a:lnSpc>
                <a:spcPct val="110000"/>
              </a:lnSpc>
              <a:buNone/>
            </a:pPr>
            <a:r>
              <a:rPr lang="fr-CA" sz="2000" dirty="0">
                <a:solidFill>
                  <a:srgbClr val="000000"/>
                </a:solidFill>
                <a:ea typeface="Calibri" panose="020F0502020204030204" pitchFamily="34" charset="0"/>
                <a:cs typeface="Calibri" panose="020F0502020204030204" pitchFamily="34" charset="0"/>
              </a:rPr>
              <a:t>Visitez le </a:t>
            </a:r>
            <a:r>
              <a:rPr lang="fr-CA" sz="2000" dirty="0">
                <a:solidFill>
                  <a:srgbClr val="0070C0"/>
                </a:solidFill>
                <a:ea typeface="Calibri" panose="020F0502020204030204" pitchFamily="34" charset="0"/>
                <a:cs typeface="Calibri" panose="020F0502020204030204" pitchFamily="34" charset="0"/>
                <a:hlinkClick r:id="rId5">
                  <a:extLst>
                    <a:ext uri="{A12FA001-AC4F-418D-AE19-62706E023703}">
                      <ahyp:hlinkClr xmlns:ahyp="http://schemas.microsoft.com/office/drawing/2018/hyperlinkcolor" val="tx"/>
                    </a:ext>
                  </a:extLst>
                </a:hlinkClick>
              </a:rPr>
              <a:t>Carrefour de l’accessibilité</a:t>
            </a:r>
            <a:r>
              <a:rPr lang="fr-CA" sz="2000" dirty="0">
                <a:solidFill>
                  <a:srgbClr val="0070C0"/>
                </a:solidFill>
                <a:ea typeface="Calibri" panose="020F0502020204030204" pitchFamily="34" charset="0"/>
                <a:cs typeface="Calibri" panose="020F0502020204030204" pitchFamily="34" charset="0"/>
              </a:rPr>
              <a:t> </a:t>
            </a:r>
            <a:r>
              <a:rPr lang="fr-CA" sz="2000" dirty="0">
                <a:solidFill>
                  <a:srgbClr val="0E101A"/>
                </a:solidFill>
                <a:ea typeface="Calibri" panose="020F0502020204030204" pitchFamily="34" charset="0"/>
                <a:cs typeface="Calibri" panose="020F0502020204030204" pitchFamily="34" charset="0"/>
              </a:rPr>
              <a:t>du Bureau de l’accessibilité au sein de la fonction publique (accessible à </a:t>
            </a:r>
            <a:r>
              <a:rPr lang="fr-CA" sz="2000" b="1" dirty="0">
                <a:solidFill>
                  <a:srgbClr val="0E101A"/>
                </a:solidFill>
                <a:ea typeface="Calibri" panose="020F0502020204030204" pitchFamily="34" charset="0"/>
                <a:cs typeface="Calibri" panose="020F0502020204030204" pitchFamily="34" charset="0"/>
              </a:rPr>
              <a:t>tous les ministères et organismes fédéraux</a:t>
            </a:r>
            <a:r>
              <a:rPr lang="fr-CA" sz="2000" dirty="0">
                <a:solidFill>
                  <a:srgbClr val="0E101A"/>
                </a:solidFill>
                <a:ea typeface="Calibri" panose="020F0502020204030204" pitchFamily="34" charset="0"/>
                <a:cs typeface="Calibri" panose="020F0502020204030204" pitchFamily="34" charset="0"/>
              </a:rPr>
              <a:t>) </a:t>
            </a:r>
            <a:r>
              <a:rPr lang="fr-CA" sz="2000" dirty="0">
                <a:solidFill>
                  <a:srgbClr val="000000"/>
                </a:solidFill>
                <a:ea typeface="Calibri" panose="020F0502020204030204" pitchFamily="34" charset="0"/>
                <a:cs typeface="Calibri" panose="020F0502020204030204" pitchFamily="34" charset="0"/>
              </a:rPr>
              <a:t>pour des liens vers des ressources utiles, dont celles-ci :</a:t>
            </a:r>
          </a:p>
          <a:p>
            <a:pPr>
              <a:lnSpc>
                <a:spcPct val="110000"/>
              </a:lnSpc>
              <a:buFont typeface="Wingdings" panose="05000000000000000000" pitchFamily="2" charset="2"/>
              <a:buChar char="§"/>
            </a:pPr>
            <a:r>
              <a:rPr lang="fr-CA" sz="2000" dirty="0">
                <a:solidFill>
                  <a:srgbClr val="000000"/>
                </a:solidFill>
                <a:ea typeface="Calibri" panose="020F0502020204030204" pitchFamily="34" charset="0"/>
                <a:cs typeface="Calibri" panose="020F0502020204030204" pitchFamily="34" charset="0"/>
              </a:rPr>
              <a:t>​</a:t>
            </a:r>
            <a:r>
              <a:rPr lang="fr-CA" sz="2000" dirty="0">
                <a:solidFill>
                  <a:srgbClr val="0070C0"/>
                </a:solidFill>
                <a:hlinkClick r:id="rId6"/>
              </a:rPr>
              <a:t>Approvisionnement – GCpédia</a:t>
            </a:r>
            <a:endParaRPr lang="fr-CA" sz="2000" dirty="0">
              <a:solidFill>
                <a:srgbClr val="0070C0"/>
              </a:solidFill>
              <a:hlinkClick r:id="rId7">
                <a:extLst>
                  <a:ext uri="{A12FA001-AC4F-418D-AE19-62706E023703}">
                    <ahyp:hlinkClr xmlns:ahyp="http://schemas.microsoft.com/office/drawing/2018/hyperlinkcolor" val="tx"/>
                  </a:ext>
                </a:extLst>
              </a:hlinkClick>
            </a:endParaRPr>
          </a:p>
          <a:p>
            <a:pPr>
              <a:lnSpc>
                <a:spcPct val="110000"/>
              </a:lnSpc>
              <a:buFont typeface="Wingdings" panose="05000000000000000000" pitchFamily="2" charset="2"/>
              <a:buChar char="§"/>
            </a:pPr>
            <a:r>
              <a:rPr lang="fr-CA" sz="2000" dirty="0">
                <a:solidFill>
                  <a:srgbClr val="000000"/>
                </a:solidFill>
                <a:ea typeface="Calibri" panose="020F0502020204030204" pitchFamily="34" charset="0"/>
                <a:cs typeface="Calibri" panose="020F0502020204030204" pitchFamily="34" charset="0"/>
              </a:rPr>
              <a:t>​</a:t>
            </a:r>
            <a:r>
              <a:rPr lang="fr-CA" sz="2000" dirty="0">
                <a:solidFill>
                  <a:srgbClr val="0070C0"/>
                </a:solidFill>
                <a:hlinkClick r:id="rId8">
                  <a:extLst>
                    <a:ext uri="{A12FA001-AC4F-418D-AE19-62706E023703}">
                      <ahyp:hlinkClr xmlns:ahyp="http://schemas.microsoft.com/office/drawing/2018/hyperlinkcolor" val="tx"/>
                    </a:ext>
                  </a:extLst>
                </a:hlinkClick>
              </a:rPr>
              <a:t>Technologies accessibles / Technologies de l’information et des communications (TIC) – GCpédia</a:t>
            </a:r>
            <a:endParaRPr lang="fr-CA" sz="2000" dirty="0">
              <a:solidFill>
                <a:srgbClr val="1E3652"/>
              </a:solidFill>
              <a:hlinkClick r:id="" action="ppaction://noaction">
                <a:extLst>
                  <a:ext uri="{A12FA001-AC4F-418D-AE19-62706E023703}">
                    <ahyp:hlinkClr xmlns:ahyp="http://schemas.microsoft.com/office/drawing/2018/hyperlinkcolor" val="tx"/>
                  </a:ext>
                </a:extLst>
              </a:hlinkClick>
            </a:endParaRPr>
          </a:p>
          <a:p>
            <a:pPr>
              <a:lnSpc>
                <a:spcPct val="110000"/>
              </a:lnSpc>
              <a:buFont typeface="Wingdings" panose="05000000000000000000" pitchFamily="2" charset="2"/>
              <a:buChar char="§"/>
            </a:pPr>
            <a:r>
              <a:rPr lang="fr-CA" sz="2000" dirty="0">
                <a:solidFill>
                  <a:srgbClr val="000000"/>
                </a:solidFill>
                <a:ea typeface="Calibri" panose="020F0502020204030204" pitchFamily="34" charset="0"/>
                <a:cs typeface="Calibri" panose="020F0502020204030204" pitchFamily="34" charset="0"/>
              </a:rPr>
              <a:t>​</a:t>
            </a:r>
            <a:r>
              <a:rPr lang="fr-CA" sz="2000" dirty="0">
                <a:solidFill>
                  <a:srgbClr val="0070C0"/>
                </a:solidFill>
                <a:hlinkClick r:id="rId7"/>
              </a:rPr>
              <a:t>Communications / Technologies de l’information et des communications (TIC) – GCpédia</a:t>
            </a:r>
            <a:endParaRPr lang="fr-CA" sz="2000" dirty="0">
              <a:solidFill>
                <a:srgbClr val="0070C0"/>
              </a:solidFill>
            </a:endParaRPr>
          </a:p>
        </p:txBody>
      </p:sp>
      <p:pic>
        <p:nvPicPr>
          <p:cNvPr id="7" name="Content Placeholder 6" descr="Bannière du carrefour de l'accessibilité - Hébergé par le Bureau de l'accessibilité au sein de la fonction publique (BAFP)">
            <a:extLst>
              <a:ext uri="{FF2B5EF4-FFF2-40B4-BE49-F238E27FC236}">
                <a16:creationId xmlns:a16="http://schemas.microsoft.com/office/drawing/2014/main" id="{D1D6F4EA-AFDA-5CCE-82D9-92867DCA7D8B}"/>
              </a:ext>
            </a:extLst>
          </p:cNvPr>
          <p:cNvPicPr>
            <a:picLocks noGrp="1" noChangeAspect="1"/>
          </p:cNvPicPr>
          <p:nvPr>
            <p:ph sz="quarter" idx="4294967295"/>
          </p:nvPr>
        </p:nvPicPr>
        <p:blipFill rotWithShape="1">
          <a:blip r:embed="rId9">
            <a:extLst>
              <a:ext uri="{28A0092B-C50C-407E-A947-70E740481C1C}">
                <a14:useLocalDpi xmlns:a14="http://schemas.microsoft.com/office/drawing/2010/main" val="0"/>
              </a:ext>
            </a:extLst>
          </a:blip>
          <a:srcRect r="-1"/>
          <a:stretch/>
        </p:blipFill>
        <p:spPr>
          <a:xfrm>
            <a:off x="327048" y="3977421"/>
            <a:ext cx="11425241" cy="1396057"/>
          </a:xfrm>
        </p:spPr>
      </p:pic>
    </p:spTree>
    <p:extLst>
      <p:ext uri="{BB962C8B-B14F-4D97-AF65-F5344CB8AC3E}">
        <p14:creationId xmlns:p14="http://schemas.microsoft.com/office/powerpoint/2010/main" val="376471325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AEA02B-9F95-907F-B434-DD93097BA927}"/>
              </a:ext>
            </a:extLst>
          </p:cNvPr>
          <p:cNvSpPr>
            <a:spLocks noGrp="1"/>
          </p:cNvSpPr>
          <p:nvPr>
            <p:ph type="title"/>
            <p:custDataLst>
              <p:tags r:id="rId1"/>
            </p:custDataLst>
          </p:nvPr>
        </p:nvSpPr>
        <p:spPr>
          <a:xfrm>
            <a:off x="335245" y="378989"/>
            <a:ext cx="3600400" cy="3471739"/>
          </a:xfrm>
        </p:spPr>
        <p:txBody>
          <a:bodyPr/>
          <a:lstStyle/>
          <a:p>
            <a:r>
              <a:rPr lang="fr-CA" dirty="0"/>
              <a:t>Suivre un cours ou participer à un atelier</a:t>
            </a:r>
          </a:p>
        </p:txBody>
      </p:sp>
      <p:sp>
        <p:nvSpPr>
          <p:cNvPr id="3" name="Content Placeholder 2">
            <a:extLst>
              <a:ext uri="{FF2B5EF4-FFF2-40B4-BE49-F238E27FC236}">
                <a16:creationId xmlns:a16="http://schemas.microsoft.com/office/drawing/2014/main" id="{FE0AE6B1-39FC-DFEF-3888-7867DE501466}"/>
              </a:ext>
            </a:extLst>
          </p:cNvPr>
          <p:cNvSpPr>
            <a:spLocks noGrp="1"/>
          </p:cNvSpPr>
          <p:nvPr>
            <p:ph idx="1"/>
            <p:custDataLst>
              <p:tags r:id="rId2"/>
            </p:custDataLst>
          </p:nvPr>
        </p:nvSpPr>
        <p:spPr/>
        <p:txBody>
          <a:bodyPr>
            <a:normAutofit/>
          </a:bodyPr>
          <a:lstStyle/>
          <a:p>
            <a:pPr marL="0" indent="0">
              <a:lnSpc>
                <a:spcPct val="110000"/>
              </a:lnSpc>
              <a:spcAft>
                <a:spcPts val="600"/>
              </a:spcAft>
              <a:buNone/>
            </a:pPr>
            <a:r>
              <a:rPr lang="fr-CA" b="1" dirty="0">
                <a:solidFill>
                  <a:srgbClr val="0070C0"/>
                </a:solidFill>
                <a:ea typeface="Times New Roman" panose="02020603050405020304" pitchFamily="18" charset="0"/>
                <a:cs typeface="Calibri" panose="020F0502020204030204" pitchFamily="34" charset="0"/>
                <a:hlinkClick r:id="rId5"/>
              </a:rPr>
              <a:t>Série d’apprentissage sur l’accessibilité (EFPC)</a:t>
            </a:r>
            <a:r>
              <a:rPr lang="fr-CA" b="1" dirty="0">
                <a:solidFill>
                  <a:srgbClr val="0070C0"/>
                </a:solidFill>
                <a:ea typeface="Times New Roman" panose="02020603050405020304" pitchFamily="18" charset="0"/>
                <a:cs typeface="Calibri" panose="020F0502020204030204" pitchFamily="34" charset="0"/>
              </a:rPr>
              <a:t> </a:t>
            </a:r>
            <a:r>
              <a:rPr lang="fr-CA" b="1" dirty="0">
                <a:solidFill>
                  <a:schemeClr val="tx1"/>
                </a:solidFill>
                <a:ea typeface="Calibri" panose="020F0502020204030204" pitchFamily="34" charset="0"/>
                <a:cs typeface="Calibri" panose="020F0502020204030204" pitchFamily="34" charset="0"/>
              </a:rPr>
              <a:t>: </a:t>
            </a:r>
            <a:r>
              <a:rPr lang="fr-CA" dirty="0">
                <a:solidFill>
                  <a:schemeClr val="tx1"/>
                </a:solidFill>
                <a:ea typeface="Calibri" panose="020F0502020204030204" pitchFamily="34" charset="0"/>
                <a:cs typeface="Calibri" panose="020F0502020204030204" pitchFamily="34" charset="0"/>
              </a:rPr>
              <a:t>Cette série propose des ressources précieuses adaptées à des rôles précis, vous permettant de choisir les sujets pertinents à votre travail.</a:t>
            </a:r>
          </a:p>
          <a:p>
            <a:pPr marL="0" indent="0">
              <a:lnSpc>
                <a:spcPct val="110000"/>
              </a:lnSpc>
              <a:spcAft>
                <a:spcPts val="600"/>
              </a:spcAft>
              <a:buNone/>
            </a:pPr>
            <a:r>
              <a:rPr lang="fr-CA" dirty="0">
                <a:solidFill>
                  <a:schemeClr val="tx1"/>
                </a:solidFill>
                <a:ea typeface="Calibri" panose="020F0502020204030204" pitchFamily="34" charset="0"/>
                <a:cs typeface="Calibri" panose="020F0502020204030204" pitchFamily="34" charset="0"/>
              </a:rPr>
              <a:t>L’EFPC propose également une vidéo interne de formation sur l’accessibilité des documents du Programme d’AATIA ou les séances de formation en direct du Programme d’AATIA</a:t>
            </a:r>
          </a:p>
          <a:p>
            <a:pPr>
              <a:lnSpc>
                <a:spcPct val="110000"/>
              </a:lnSpc>
              <a:spcAft>
                <a:spcPts val="600"/>
              </a:spcAft>
            </a:pPr>
            <a:r>
              <a:rPr lang="fr-CA" dirty="0">
                <a:solidFill>
                  <a:schemeClr val="tx1"/>
                </a:solidFill>
                <a:ea typeface="Calibri" panose="020F0502020204030204" pitchFamily="34" charset="0"/>
                <a:cs typeface="Calibri" panose="020F0502020204030204" pitchFamily="34" charset="0"/>
              </a:rPr>
              <a:t>​</a:t>
            </a:r>
            <a:r>
              <a:rPr lang="fr-CA" dirty="0">
                <a:solidFill>
                  <a:srgbClr val="0070C0"/>
                </a:solidFill>
                <a:ea typeface="Calibri" panose="020F0502020204030204" pitchFamily="34" charset="0"/>
                <a:cs typeface="Arial" panose="020B0604020202020204" pitchFamily="34" charset="0"/>
                <a:hlinkClick r:id="rId6"/>
              </a:rPr>
              <a:t>​Rendre ses documents accessibles (INC1-V46) – EFPC (csps-efpc.gc.ca)</a:t>
            </a:r>
            <a:endParaRPr lang="fr-CA" dirty="0">
              <a:solidFill>
                <a:srgbClr val="0070C0"/>
              </a:solidFill>
              <a:ea typeface="Calibri" panose="020F0502020204030204" pitchFamily="34" charset="0"/>
              <a:cs typeface="Calibri" panose="020F0502020204030204" pitchFamily="34" charset="0"/>
            </a:endParaRPr>
          </a:p>
          <a:p>
            <a:pPr marL="0" indent="0">
              <a:lnSpc>
                <a:spcPct val="110000"/>
              </a:lnSpc>
              <a:spcAft>
                <a:spcPts val="600"/>
              </a:spcAft>
              <a:buNone/>
            </a:pPr>
            <a:r>
              <a:rPr lang="fr-CA" b="1" dirty="0">
                <a:solidFill>
                  <a:srgbClr val="0070C0"/>
                </a:solidFill>
                <a:ea typeface="Calibri" panose="020F0502020204030204" pitchFamily="34" charset="0"/>
                <a:cs typeface="Calibri" panose="020F0502020204030204" pitchFamily="34" charset="0"/>
                <a:hlinkClick r:id="rId7">
                  <a:extLst>
                    <a:ext uri="{A12FA001-AC4F-418D-AE19-62706E023703}">
                      <ahyp:hlinkClr xmlns:ahyp="http://schemas.microsoft.com/office/drawing/2018/hyperlinkcolor" val="tx"/>
                    </a:ext>
                  </a:extLst>
                </a:hlinkClick>
              </a:rPr>
              <a:t>Séances de formation sur l’accessibilité du Programme d’AATIA</a:t>
            </a:r>
            <a:r>
              <a:rPr lang="fr-CA" b="1" dirty="0">
                <a:solidFill>
                  <a:srgbClr val="0070C0"/>
                </a:solidFill>
                <a:ea typeface="Calibri" panose="020F0502020204030204" pitchFamily="34" charset="0"/>
                <a:cs typeface="Calibri" panose="020F0502020204030204" pitchFamily="34" charset="0"/>
              </a:rPr>
              <a:t> </a:t>
            </a:r>
            <a:r>
              <a:rPr lang="fr-CA" b="1" dirty="0">
                <a:solidFill>
                  <a:schemeClr val="tx1"/>
                </a:solidFill>
                <a:ea typeface="Calibri" panose="020F0502020204030204" pitchFamily="34" charset="0"/>
                <a:cs typeface="Calibri" panose="020F0502020204030204" pitchFamily="34" charset="0"/>
              </a:rPr>
              <a:t>: </a:t>
            </a:r>
            <a:r>
              <a:rPr lang="fr-CA" dirty="0">
                <a:solidFill>
                  <a:schemeClr val="tx1"/>
                </a:solidFill>
                <a:ea typeface="Calibri" panose="020F0502020204030204" pitchFamily="34" charset="0"/>
                <a:cs typeface="Calibri" panose="020F0502020204030204" pitchFamily="34" charset="0"/>
              </a:rPr>
              <a:t>Les sujets traités comprennent notamment la façon de créer des documents accessibles et d’acquérir des technologies de l’information et des communications accessibles (« savoir-faire », élaboration de feuilles de route sur les TIC, et production de rapports de conformité). </a:t>
            </a:r>
            <a:endParaRPr lang="fr-CA" u="sng" dirty="0">
              <a:solidFill>
                <a:schemeClr val="tx1"/>
              </a:solidFill>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417143970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E55567-E578-ABDA-D353-1CDD6F4BE2FD}"/>
              </a:ext>
            </a:extLst>
          </p:cNvPr>
          <p:cNvSpPr>
            <a:spLocks noGrp="1"/>
          </p:cNvSpPr>
          <p:nvPr>
            <p:ph type="title"/>
            <p:custDataLst>
              <p:tags r:id="rId1"/>
            </p:custDataLst>
          </p:nvPr>
        </p:nvSpPr>
        <p:spPr>
          <a:xfrm>
            <a:off x="194872" y="404664"/>
            <a:ext cx="3812490" cy="3471739"/>
          </a:xfrm>
        </p:spPr>
        <p:txBody>
          <a:bodyPr>
            <a:normAutofit/>
          </a:bodyPr>
          <a:lstStyle/>
          <a:p>
            <a:r>
              <a:rPr lang="fr-CA" sz="3000" dirty="0"/>
              <a:t>Ressources pour l’approvisionnement en TIC</a:t>
            </a:r>
          </a:p>
        </p:txBody>
      </p:sp>
      <p:sp>
        <p:nvSpPr>
          <p:cNvPr id="3" name="Content Placeholder 2">
            <a:extLst>
              <a:ext uri="{FF2B5EF4-FFF2-40B4-BE49-F238E27FC236}">
                <a16:creationId xmlns:a16="http://schemas.microsoft.com/office/drawing/2014/main" id="{10A165CD-4FFA-4CB1-E084-422DC4A7E6D7}"/>
              </a:ext>
            </a:extLst>
          </p:cNvPr>
          <p:cNvSpPr>
            <a:spLocks noGrp="1"/>
          </p:cNvSpPr>
          <p:nvPr>
            <p:ph idx="1"/>
            <p:custDataLst>
              <p:tags r:id="rId2"/>
            </p:custDataLst>
          </p:nvPr>
        </p:nvSpPr>
        <p:spPr>
          <a:xfrm>
            <a:off x="4430621" y="236583"/>
            <a:ext cx="7254212" cy="6464020"/>
          </a:xfrm>
        </p:spPr>
        <p:txBody>
          <a:bodyPr>
            <a:normAutofit/>
          </a:bodyPr>
          <a:lstStyle/>
          <a:p>
            <a:pPr marL="0" indent="0">
              <a:lnSpc>
                <a:spcPct val="110000"/>
              </a:lnSpc>
              <a:spcBef>
                <a:spcPts val="600"/>
              </a:spcBef>
              <a:buNone/>
            </a:pPr>
            <a:r>
              <a:rPr lang="fr-CA" sz="1900" b="1" dirty="0">
                <a:ea typeface="Calibri" panose="020F0502020204030204" pitchFamily="34" charset="0"/>
                <a:cs typeface="Times New Roman" panose="02020603050405020304" pitchFamily="18" charset="0"/>
              </a:rPr>
              <a:t>Ressources internes du GC</a:t>
            </a:r>
            <a:r>
              <a:rPr lang="fr-CA" sz="1900" b="1" dirty="0">
                <a:solidFill>
                  <a:schemeClr val="tx1"/>
                </a:solidFill>
                <a:ea typeface="Calibri" panose="020F0502020204030204" pitchFamily="34" charset="0"/>
                <a:cs typeface="Times New Roman" panose="02020603050405020304" pitchFamily="18" charset="0"/>
              </a:rPr>
              <a:t> :</a:t>
            </a:r>
          </a:p>
          <a:p>
            <a:pPr marL="685800" lvl="1" indent="-342900">
              <a:lnSpc>
                <a:spcPct val="110000"/>
              </a:lnSpc>
              <a:spcAft>
                <a:spcPts val="300"/>
              </a:spcAft>
              <a:tabLst>
                <a:tab pos="714375" algn="l"/>
              </a:tabLst>
            </a:pPr>
            <a:r>
              <a:rPr lang="fr-CA" dirty="0"/>
              <a:t>Boîte à outils de l’approvisionnement en TIC accessibles de SPC sur la page </a:t>
            </a:r>
            <a:r>
              <a:rPr lang="fr-CA" dirty="0">
                <a:hlinkClick r:id="rId5"/>
              </a:rPr>
              <a:t>Approvisionnement – GCpédia </a:t>
            </a:r>
            <a:r>
              <a:rPr lang="fr-CA" dirty="0"/>
              <a:t>du BAFP, qui comprend le :</a:t>
            </a:r>
          </a:p>
          <a:p>
            <a:pPr marL="962025" lvl="2" indent="-342900">
              <a:lnSpc>
                <a:spcPct val="110000"/>
              </a:lnSpc>
              <a:spcAft>
                <a:spcPts val="300"/>
              </a:spcAft>
              <a:tabLst>
                <a:tab pos="714375" algn="l"/>
              </a:tabLst>
            </a:pPr>
            <a:r>
              <a:rPr lang="fr-CA" sz="1800" dirty="0"/>
              <a:t>​</a:t>
            </a:r>
            <a:r>
              <a:rPr lang="fr-FR" sz="1800" b="0" i="0" u="sng" dirty="0">
                <a:solidFill>
                  <a:srgbClr val="3366BB"/>
                </a:solidFill>
                <a:effectLst/>
                <a:latin typeface="Arial" panose="020B0604020202020204" pitchFamily="34" charset="0"/>
                <a:hlinkClick r:id="rId6"/>
              </a:rPr>
              <a:t>Guide d’approvisionnement en TIC accessibles de SPC (AATIA, 2023)</a:t>
            </a:r>
            <a:endParaRPr lang="fr-CA" sz="1800" dirty="0"/>
          </a:p>
          <a:p>
            <a:pPr marL="0" indent="0">
              <a:lnSpc>
                <a:spcPct val="110000"/>
              </a:lnSpc>
              <a:spcBef>
                <a:spcPts val="1800"/>
              </a:spcBef>
              <a:buNone/>
              <a:tabLst>
                <a:tab pos="714375" algn="l"/>
              </a:tabLst>
            </a:pPr>
            <a:r>
              <a:rPr lang="fr-CA" sz="1900" b="1" dirty="0">
                <a:ea typeface="Calibri" panose="020F0502020204030204" pitchFamily="34" charset="0"/>
                <a:cs typeface="Arial" panose="020B0604020202020204" pitchFamily="34" charset="0"/>
              </a:rPr>
              <a:t>Ressources externes du GC </a:t>
            </a:r>
            <a:r>
              <a:rPr lang="fr-CA" sz="1900" b="1" dirty="0">
                <a:solidFill>
                  <a:schemeClr val="tx1"/>
                </a:solidFill>
                <a:ea typeface="Calibri" panose="020F0502020204030204" pitchFamily="34" charset="0"/>
                <a:cs typeface="Arial" panose="020B0604020202020204" pitchFamily="34" charset="0"/>
              </a:rPr>
              <a:t>:</a:t>
            </a:r>
            <a:endParaRPr lang="fr-CA" sz="1900" b="1" dirty="0">
              <a:solidFill>
                <a:schemeClr val="tx1"/>
              </a:solidFill>
              <a:ea typeface="Calibri" panose="020F0502020204030204" pitchFamily="34" charset="0"/>
              <a:cs typeface="Times New Roman" panose="02020603050405020304" pitchFamily="18" charset="0"/>
            </a:endParaRPr>
          </a:p>
          <a:p>
            <a:pPr marL="0" indent="0">
              <a:lnSpc>
                <a:spcPct val="110000"/>
              </a:lnSpc>
              <a:spcBef>
                <a:spcPts val="600"/>
              </a:spcBef>
              <a:spcAft>
                <a:spcPts val="300"/>
              </a:spcAft>
              <a:buNone/>
              <a:tabLst>
                <a:tab pos="714375" algn="l"/>
              </a:tabLst>
            </a:pPr>
            <a:r>
              <a:rPr lang="fr-CA" sz="1900" dirty="0">
                <a:solidFill>
                  <a:schemeClr val="tx1"/>
                </a:solidFill>
                <a:ea typeface="Calibri" panose="020F0502020204030204" pitchFamily="34" charset="0"/>
                <a:cs typeface="Arial" panose="020B0604020202020204" pitchFamily="34" charset="0"/>
              </a:rPr>
              <a:t>Explorez la </a:t>
            </a:r>
            <a:r>
              <a:rPr lang="fr-CA" sz="1900" dirty="0">
                <a:solidFill>
                  <a:srgbClr val="0070C0"/>
                </a:solidFill>
                <a:hlinkClick r:id="rId7">
                  <a:extLst>
                    <a:ext uri="{A12FA001-AC4F-418D-AE19-62706E023703}">
                      <ahyp:hlinkClr xmlns:ahyp="http://schemas.microsoft.com/office/drawing/2018/hyperlinkcolor" val="tx"/>
                    </a:ext>
                  </a:extLst>
                </a:hlinkClick>
              </a:rPr>
              <a:t>Boîte à outils de l'accessibilité numérique</a:t>
            </a:r>
            <a:r>
              <a:rPr lang="fr-CA" sz="1900" dirty="0">
                <a:solidFill>
                  <a:schemeClr val="tx1"/>
                </a:solidFill>
                <a:ea typeface="Calibri" panose="020F0502020204030204" pitchFamily="34" charset="0"/>
                <a:cs typeface="Arial" panose="020B0604020202020204" pitchFamily="34" charset="0"/>
              </a:rPr>
              <a:t> pour trouver des guides, des ressources et des outils créés par des fonctionnaires fédéraux faisant progresser l’accessibilité numérique, dont ceux qui suivent :</a:t>
            </a:r>
          </a:p>
          <a:p>
            <a:pPr lvl="1">
              <a:lnSpc>
                <a:spcPct val="110000"/>
              </a:lnSpc>
              <a:spcAft>
                <a:spcPts val="300"/>
              </a:spcAft>
              <a:tabLst>
                <a:tab pos="714375" algn="l"/>
              </a:tabLst>
            </a:pPr>
            <a:r>
              <a:rPr lang="fr-CA" dirty="0">
                <a:hlinkClick r:id="rId8"/>
              </a:rPr>
              <a:t>Générateur d’exigences en matière de TIC accessibles (prototype) pour la norme EN 301 549 (2021)</a:t>
            </a:r>
            <a:endParaRPr lang="fr-CA" dirty="0"/>
          </a:p>
          <a:p>
            <a:pPr lvl="1">
              <a:lnSpc>
                <a:spcPct val="110000"/>
              </a:lnSpc>
              <a:spcAft>
                <a:spcPts val="300"/>
              </a:spcAft>
              <a:tabLst>
                <a:tab pos="714375" algn="l"/>
              </a:tabLst>
            </a:pPr>
            <a:r>
              <a:rPr lang="fr-CA" dirty="0">
                <a:hlinkClick r:id="rId9"/>
              </a:rPr>
              <a:t>Exigences en matière de TIC accessibles (fondées sur la norme EN 301 549 [2021])</a:t>
            </a:r>
            <a:endParaRPr lang="fr-CA" dirty="0"/>
          </a:p>
          <a:p>
            <a:pPr lvl="2">
              <a:lnSpc>
                <a:spcPct val="110000"/>
              </a:lnSpc>
              <a:spcAft>
                <a:spcPts val="300"/>
              </a:spcAft>
              <a:tabLst>
                <a:tab pos="714375" algn="l"/>
              </a:tabLst>
            </a:pPr>
            <a:r>
              <a:rPr lang="fr-CA" sz="1800" dirty="0"/>
              <a:t>Cette page reproduit l’annexe X en entier lorsque toutes les clauses de la norme EN 301 549 sont sélectionnées dans le générateur.</a:t>
            </a:r>
            <a:endParaRPr lang="fr-CA" sz="1800" dirty="0">
              <a:solidFill>
                <a:schemeClr val="tx1"/>
              </a:solidFill>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51870157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E55567-E578-ABDA-D353-1CDD6F4BE2FD}"/>
              </a:ext>
            </a:extLst>
          </p:cNvPr>
          <p:cNvSpPr>
            <a:spLocks noGrp="1"/>
          </p:cNvSpPr>
          <p:nvPr>
            <p:ph type="title"/>
            <p:custDataLst>
              <p:tags r:id="rId1"/>
            </p:custDataLst>
          </p:nvPr>
        </p:nvSpPr>
        <p:spPr/>
        <p:txBody>
          <a:bodyPr/>
          <a:lstStyle/>
          <a:p>
            <a:r>
              <a:rPr lang="fr-CA" dirty="0"/>
              <a:t>Aide pour réduire les obstacles dans le cadre du processus</a:t>
            </a:r>
          </a:p>
        </p:txBody>
      </p:sp>
      <p:sp>
        <p:nvSpPr>
          <p:cNvPr id="3" name="Content Placeholder 2">
            <a:extLst>
              <a:ext uri="{FF2B5EF4-FFF2-40B4-BE49-F238E27FC236}">
                <a16:creationId xmlns:a16="http://schemas.microsoft.com/office/drawing/2014/main" id="{10A165CD-4FFA-4CB1-E084-422DC4A7E6D7}"/>
              </a:ext>
            </a:extLst>
          </p:cNvPr>
          <p:cNvSpPr>
            <a:spLocks noGrp="1"/>
          </p:cNvSpPr>
          <p:nvPr>
            <p:ph idx="1"/>
            <p:custDataLst>
              <p:tags r:id="rId2"/>
            </p:custDataLst>
          </p:nvPr>
        </p:nvSpPr>
        <p:spPr>
          <a:xfrm>
            <a:off x="4430620" y="134911"/>
            <a:ext cx="7426600" cy="6415791"/>
          </a:xfrm>
        </p:spPr>
        <p:txBody>
          <a:bodyPr>
            <a:normAutofit/>
          </a:bodyPr>
          <a:lstStyle/>
          <a:p>
            <a:pPr marL="0" indent="0" defTabSz="914400" eaLnBrk="0" fontAlgn="base" hangingPunct="0">
              <a:spcBef>
                <a:spcPts val="432"/>
              </a:spcBef>
              <a:spcAft>
                <a:spcPts val="200"/>
              </a:spcAft>
              <a:buSzPct val="120000"/>
              <a:buNone/>
              <a:defRPr/>
            </a:pPr>
            <a:r>
              <a:rPr kumimoji="0" lang="fr-CA" sz="1800" i="0" u="none" strike="noStrike" kern="1200" cap="none" spc="0" normalizeH="0" baseline="0" noProof="0" dirty="0">
                <a:ln>
                  <a:noFill/>
                </a:ln>
                <a:effectLst/>
                <a:uLnTx/>
                <a:uFillTx/>
                <a:ea typeface="Times New Roman" panose="02020603050405020304" pitchFamily="18" charset="0"/>
                <a:cs typeface="+mn-cs"/>
              </a:rPr>
              <a:t>Les utilisateurs qui ne peuvent accéder à l’information du Service électronique d'appels d'offres du gouvernement</a:t>
            </a:r>
            <a:r>
              <a:rPr kumimoji="0" lang="fr-CA" sz="1800" b="0" i="0" u="none" strike="noStrike" kern="1200" cap="none" spc="0" normalizeH="0" baseline="0" noProof="0" dirty="0">
                <a:ln>
                  <a:noFill/>
                </a:ln>
                <a:solidFill>
                  <a:srgbClr val="000000"/>
                </a:solidFill>
                <a:effectLst/>
                <a:uLnTx/>
                <a:uFillTx/>
                <a:ea typeface="Times New Roman" panose="02020603050405020304" pitchFamily="18" charset="0"/>
                <a:cs typeface="+mn-cs"/>
              </a:rPr>
              <a:t> (SEAOG) peuvent demander de recevoir l’information dans un autre format, conformément à l’</a:t>
            </a:r>
            <a:r>
              <a:rPr kumimoji="0" lang="fr-CA" sz="1800" b="0" i="0" u="none" strike="noStrike" kern="1200" cap="none" spc="0" normalizeH="0" baseline="0" noProof="0" dirty="0">
                <a:ln>
                  <a:noFill/>
                </a:ln>
                <a:solidFill>
                  <a:srgbClr val="000000"/>
                </a:solidFill>
                <a:effectLst/>
                <a:uLnTx/>
                <a:uFillTx/>
                <a:ea typeface="Times New Roman" panose="02020603050405020304" pitchFamily="18" charset="0"/>
                <a:cs typeface="+mn-cs"/>
                <a:hlinkClick r:id="rId5"/>
              </a:rPr>
              <a:t>Avis</a:t>
            </a:r>
            <a:r>
              <a:rPr kumimoji="0" lang="fr-CA" sz="1800" b="0" i="0" u="none" strike="noStrike" kern="1200" cap="none" spc="0" normalizeH="0" baseline="0" noProof="0" dirty="0">
                <a:ln>
                  <a:noFill/>
                </a:ln>
                <a:solidFill>
                  <a:srgbClr val="000000"/>
                </a:solidFill>
                <a:effectLst/>
                <a:uLnTx/>
                <a:uFillTx/>
                <a:ea typeface="Times New Roman" panose="02020603050405020304" pitchFamily="18" charset="0"/>
                <a:cs typeface="+mn-cs"/>
              </a:rPr>
              <a:t> d’AchatsCanada.</a:t>
            </a:r>
            <a:endParaRPr lang="fr-CA" sz="1800" kern="0" dirty="0">
              <a:solidFill>
                <a:schemeClr val="tx1"/>
              </a:solidFill>
              <a:cs typeface="Calibri" panose="020F0502020204030204" pitchFamily="34" charset="0"/>
            </a:endParaRPr>
          </a:p>
          <a:p>
            <a:pPr lvl="1" defTabSz="914400" eaLnBrk="0" fontAlgn="base" hangingPunct="0">
              <a:spcBef>
                <a:spcPts val="432"/>
              </a:spcBef>
              <a:spcAft>
                <a:spcPts val="200"/>
              </a:spcAft>
              <a:buSzPct val="120000"/>
              <a:defRPr/>
            </a:pPr>
            <a:r>
              <a:rPr lang="fr-CA" kern="0" dirty="0">
                <a:solidFill>
                  <a:schemeClr val="tx1"/>
                </a:solidFill>
                <a:cs typeface="Calibri" panose="020F0502020204030204" pitchFamily="34" charset="0"/>
              </a:rPr>
              <a:t>Créer des demandes de soumission et des documents connexes accessibles en utilisant un langage clair ainsi que des techniques de mise en page accessibles.</a:t>
            </a:r>
          </a:p>
          <a:p>
            <a:pPr lvl="2" indent="-342900">
              <a:spcBef>
                <a:spcPts val="200"/>
              </a:spcBef>
              <a:spcAft>
                <a:spcPts val="200"/>
              </a:spcAft>
              <a:buSzPct val="120000"/>
            </a:pPr>
            <a:r>
              <a:rPr lang="fr-CA" sz="1800" kern="0" dirty="0">
                <a:solidFill>
                  <a:schemeClr val="tx1"/>
                </a:solidFill>
                <a:cs typeface="Calibri" panose="020F0502020204030204" pitchFamily="34" charset="0"/>
              </a:rPr>
              <a:t>​​</a:t>
            </a:r>
            <a:r>
              <a:rPr lang="fr-CA" sz="1800" dirty="0">
                <a:solidFill>
                  <a:srgbClr val="0070C0"/>
                </a:solidFill>
                <a:hlinkClick r:id="rId6">
                  <a:extLst>
                    <a:ext uri="{A12FA001-AC4F-418D-AE19-62706E023703}">
                      <ahyp:hlinkClr xmlns:ahyp="http://schemas.microsoft.com/office/drawing/2018/hyperlinkcolor" val="tx"/>
                    </a:ext>
                  </a:extLst>
                </a:hlinkClick>
              </a:rPr>
              <a:t>Créer un document – Boîte à outils de l’accessibilité numérique (canada.ca)</a:t>
            </a:r>
            <a:endParaRPr lang="fr-CA" sz="1800" dirty="0">
              <a:solidFill>
                <a:srgbClr val="0070C0"/>
              </a:solidFill>
              <a:hlinkClick r:id="rId7">
                <a:extLst>
                  <a:ext uri="{A12FA001-AC4F-418D-AE19-62706E023703}">
                    <ahyp:hlinkClr xmlns:ahyp="http://schemas.microsoft.com/office/drawing/2018/hyperlinkcolor" val="tx"/>
                  </a:ext>
                </a:extLst>
              </a:hlinkClick>
            </a:endParaRPr>
          </a:p>
          <a:p>
            <a:pPr lvl="2" indent="-342900">
              <a:spcBef>
                <a:spcPts val="200"/>
              </a:spcBef>
              <a:spcAft>
                <a:spcPts val="200"/>
              </a:spcAft>
              <a:buSzPct val="120000"/>
            </a:pPr>
            <a:r>
              <a:rPr lang="fr-CA" sz="1800" kern="0" dirty="0">
                <a:solidFill>
                  <a:schemeClr val="tx1"/>
                </a:solidFill>
                <a:cs typeface="Calibri" panose="020F0502020204030204" pitchFamily="34" charset="0"/>
              </a:rPr>
              <a:t>​</a:t>
            </a:r>
            <a:r>
              <a:rPr lang="fr-CA" sz="1800" dirty="0">
                <a:solidFill>
                  <a:srgbClr val="0070C0"/>
                </a:solidFill>
                <a:hlinkClick r:id="rId8">
                  <a:extLst>
                    <a:ext uri="{A12FA001-AC4F-418D-AE19-62706E023703}">
                      <ahyp:hlinkClr xmlns:ahyp="http://schemas.microsoft.com/office/drawing/2018/hyperlinkcolor" val="tx"/>
                    </a:ext>
                  </a:extLst>
                </a:hlinkClick>
              </a:rPr>
              <a:t>Ressources utiles à la rédaction – Langue claire et efficace du Bureau de la traduction</a:t>
            </a:r>
            <a:endParaRPr lang="fr-CA" sz="1800" dirty="0">
              <a:solidFill>
                <a:srgbClr val="0070C0"/>
              </a:solidFill>
            </a:endParaRPr>
          </a:p>
          <a:p>
            <a:pPr lvl="2" indent="-342900">
              <a:spcBef>
                <a:spcPts val="200"/>
              </a:spcBef>
              <a:spcAft>
                <a:spcPts val="200"/>
              </a:spcAft>
              <a:buSzPct val="120000"/>
            </a:pPr>
            <a:r>
              <a:rPr lang="fr-CA" sz="1800" kern="0" dirty="0">
                <a:solidFill>
                  <a:schemeClr val="tx1"/>
                </a:solidFill>
                <a:cs typeface="Calibri" panose="020F0502020204030204" pitchFamily="34" charset="0"/>
              </a:rPr>
              <a:t>​</a:t>
            </a:r>
            <a:r>
              <a:rPr lang="fr-CA" sz="1800" dirty="0">
                <a:solidFill>
                  <a:srgbClr val="0070C0"/>
                </a:solidFill>
                <a:hlinkClick r:id="rId9">
                  <a:extLst>
                    <a:ext uri="{A12FA001-AC4F-418D-AE19-62706E023703}">
                      <ahyp:hlinkClr xmlns:ahyp="http://schemas.microsoft.com/office/drawing/2018/hyperlinkcolor" val="tx"/>
                    </a:ext>
                  </a:extLst>
                </a:hlinkClick>
              </a:rPr>
              <a:t>Carrefour sur l’accessibilité et le langage clair du Bureau de la collectivité des communications</a:t>
            </a:r>
            <a:endParaRPr lang="fr-CA" sz="1800" dirty="0">
              <a:solidFill>
                <a:srgbClr val="0070C0"/>
              </a:solidFill>
            </a:endParaRPr>
          </a:p>
          <a:p>
            <a:pPr marR="95250" lvl="1" defTabSz="914400" eaLnBrk="0" fontAlgn="base" hangingPunct="0">
              <a:spcBef>
                <a:spcPts val="432"/>
              </a:spcBef>
              <a:spcAft>
                <a:spcPts val="200"/>
              </a:spcAft>
              <a:buSzPct val="120000"/>
              <a:tabLst>
                <a:tab pos="1085850" algn="l"/>
              </a:tabLst>
              <a:defRPr/>
            </a:pPr>
            <a:r>
              <a:rPr lang="fr-CA" kern="0" dirty="0">
                <a:solidFill>
                  <a:schemeClr val="tx1"/>
                </a:solidFill>
                <a:cs typeface="Calibri" panose="020F0502020204030204" pitchFamily="34" charset="0"/>
              </a:rPr>
              <a:t>Concevoir et offrir des activités en personne ou virtuelles inclusives et accessibles, telles que des journées de l’industrie, des visites sur les lieux, des conférences à l’intention des soumissionnaires, et même des séances d’information à l’intention des fournisseurs.</a:t>
            </a:r>
          </a:p>
          <a:p>
            <a:pPr marR="95250" lvl="2" defTabSz="914400" eaLnBrk="0" fontAlgn="base" hangingPunct="0">
              <a:spcBef>
                <a:spcPts val="432"/>
              </a:spcBef>
              <a:spcAft>
                <a:spcPts val="200"/>
              </a:spcAft>
              <a:buSzPct val="120000"/>
              <a:tabLst>
                <a:tab pos="1085850" algn="l"/>
              </a:tabLst>
              <a:defRPr/>
            </a:pPr>
            <a:r>
              <a:rPr lang="fr-CA" sz="1800" kern="0" dirty="0">
                <a:solidFill>
                  <a:schemeClr val="tx1"/>
                </a:solidFill>
                <a:cs typeface="Calibri" panose="020F0502020204030204" pitchFamily="34" charset="0"/>
              </a:rPr>
              <a:t>​</a:t>
            </a:r>
            <a:r>
              <a:rPr kumimoji="0" lang="fr-CA" sz="1800" b="0" i="0" u="none" strike="noStrike" kern="1200" cap="none" spc="0" normalizeH="0" baseline="0" noProof="0" dirty="0">
                <a:ln>
                  <a:noFill/>
                </a:ln>
                <a:solidFill>
                  <a:srgbClr val="0070C0"/>
                </a:solidFill>
                <a:effectLst/>
                <a:uLnTx/>
                <a:uFillTx/>
                <a:ea typeface="Calibri" panose="020F0502020204030204" pitchFamily="34" charset="0"/>
                <a:cs typeface="Arial" panose="020B0604020202020204" pitchFamily="34" charset="0"/>
                <a:hlinkClick r:id="rId10">
                  <a:extLst>
                    <a:ext uri="{A12FA001-AC4F-418D-AE19-62706E023703}">
                      <ahyp:hlinkClr xmlns:ahyp="http://schemas.microsoft.com/office/drawing/2018/hyperlinkcolor" val="tx"/>
                    </a:ext>
                  </a:extLst>
                </a:hlinkClick>
              </a:rPr>
              <a:t>​Planifier des événements inclusifs et accessibles (en personne)</a:t>
            </a:r>
            <a:endParaRPr kumimoji="0" lang="fr-CA" sz="1800" b="0" i="0" u="none" strike="noStrike" kern="1200" cap="none" spc="0" normalizeH="0" baseline="0" noProof="0" dirty="0">
              <a:ln>
                <a:noFill/>
              </a:ln>
              <a:solidFill>
                <a:srgbClr val="0070C0"/>
              </a:solidFill>
              <a:effectLst/>
              <a:uLnTx/>
              <a:uFillTx/>
              <a:ea typeface="Calibri" panose="020F0502020204030204" pitchFamily="34" charset="0"/>
              <a:cs typeface="Arial" panose="020B0604020202020204" pitchFamily="34" charset="0"/>
            </a:endParaRPr>
          </a:p>
          <a:p>
            <a:pPr lvl="2" indent="-342900">
              <a:spcBef>
                <a:spcPts val="200"/>
              </a:spcBef>
              <a:spcAft>
                <a:spcPts val="200"/>
              </a:spcAft>
              <a:buSzPct val="120000"/>
              <a:defRPr/>
            </a:pPr>
            <a:r>
              <a:rPr lang="fr-CA" sz="1800" kern="0" dirty="0">
                <a:solidFill>
                  <a:schemeClr val="tx1"/>
                </a:solidFill>
                <a:cs typeface="Calibri" panose="020F0502020204030204" pitchFamily="34" charset="0"/>
              </a:rPr>
              <a:t>​</a:t>
            </a:r>
            <a:r>
              <a:rPr lang="fr-CA" sz="1800" dirty="0">
                <a:solidFill>
                  <a:srgbClr val="0070C0"/>
                </a:solidFill>
                <a:ea typeface="Calibri" panose="020F0502020204030204" pitchFamily="34" charset="0"/>
                <a:cs typeface="Arial" panose="020B0604020202020204" pitchFamily="34" charset="0"/>
                <a:hlinkClick r:id="rId11">
                  <a:extLst>
                    <a:ext uri="{A12FA001-AC4F-418D-AE19-62706E023703}">
                      <ahyp:hlinkClr xmlns:ahyp="http://schemas.microsoft.com/office/drawing/2018/hyperlinkcolor" val="tx"/>
                    </a:ext>
                  </a:extLst>
                </a:hlinkClick>
              </a:rPr>
              <a:t>​Bonnes pratiques pour les événements virtuels accessible</a:t>
            </a:r>
            <a:r>
              <a:rPr kumimoji="0" lang="fr-CA" sz="1800" b="0" i="0" u="none" strike="noStrike" kern="1200" cap="none" spc="0" normalizeH="0" baseline="0" noProof="0" dirty="0">
                <a:ln>
                  <a:noFill/>
                </a:ln>
                <a:solidFill>
                  <a:srgbClr val="0070C0"/>
                </a:solidFill>
                <a:effectLst/>
                <a:uLnTx/>
                <a:uFillTx/>
                <a:ea typeface="Calibri" panose="020F0502020204030204" pitchFamily="34" charset="0"/>
                <a:cs typeface="Arial" panose="020B0604020202020204" pitchFamily="34" charset="0"/>
                <a:hlinkClick r:id="rId11">
                  <a:extLst>
                    <a:ext uri="{A12FA001-AC4F-418D-AE19-62706E023703}">
                      <ahyp:hlinkClr xmlns:ahyp="http://schemas.microsoft.com/office/drawing/2018/hyperlinkcolor" val="tx"/>
                    </a:ext>
                  </a:extLst>
                </a:hlinkClick>
              </a:rPr>
              <a:t>s</a:t>
            </a:r>
            <a:endParaRPr kumimoji="0" lang="fr-CA" sz="1800" b="0" i="0" u="none" strike="noStrike" kern="1200" cap="none" spc="0" normalizeH="0" baseline="0" noProof="0" dirty="0">
              <a:ln>
                <a:noFill/>
              </a:ln>
              <a:solidFill>
                <a:srgbClr val="0070C0"/>
              </a:solidFill>
              <a:effectLst/>
              <a:uLnTx/>
              <a:uFillTx/>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6446103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4C9C80-C97C-74AB-AD1D-7EFF92C1CF34}"/>
              </a:ext>
            </a:extLst>
          </p:cNvPr>
          <p:cNvSpPr>
            <a:spLocks noGrp="1"/>
          </p:cNvSpPr>
          <p:nvPr>
            <p:ph type="title"/>
          </p:nvPr>
        </p:nvSpPr>
        <p:spPr/>
        <p:txBody>
          <a:bodyPr>
            <a:normAutofit/>
          </a:bodyPr>
          <a:lstStyle/>
          <a:p>
            <a:r>
              <a:rPr lang="fr-fr" sz="3400" dirty="0">
                <a:solidFill>
                  <a:schemeClr val="bg1"/>
                </a:solidFill>
                <a:latin typeface="+mj-lt"/>
                <a:cs typeface="Calibri" panose="020F0502020204030204" pitchFamily="34" charset="0"/>
              </a:rPr>
              <a:t>Ce qu’est l’accessibilité?</a:t>
            </a:r>
            <a:endParaRPr lang="en-CA" sz="3400" dirty="0">
              <a:solidFill>
                <a:schemeClr val="bg1"/>
              </a:solidFill>
            </a:endParaRPr>
          </a:p>
        </p:txBody>
      </p:sp>
      <p:sp>
        <p:nvSpPr>
          <p:cNvPr id="3" name="Content Placeholder 2">
            <a:extLst>
              <a:ext uri="{FF2B5EF4-FFF2-40B4-BE49-F238E27FC236}">
                <a16:creationId xmlns:a16="http://schemas.microsoft.com/office/drawing/2014/main" id="{388CA302-8938-8BBA-794C-C18A216F2C42}"/>
              </a:ext>
            </a:extLst>
          </p:cNvPr>
          <p:cNvSpPr>
            <a:spLocks noGrp="1"/>
          </p:cNvSpPr>
          <p:nvPr>
            <p:ph idx="1"/>
          </p:nvPr>
        </p:nvSpPr>
        <p:spPr/>
        <p:txBody>
          <a:bodyPr anchor="t" anchorCtr="0">
            <a:normAutofit/>
          </a:bodyPr>
          <a:lstStyle/>
          <a:p>
            <a:pPr marL="342900" marR="0" lvl="0" indent="-342900" algn="l" defTabSz="914400" rtl="0" eaLnBrk="0" fontAlgn="base" latinLnBrk="0" hangingPunct="0">
              <a:lnSpc>
                <a:spcPct val="108000"/>
              </a:lnSpc>
              <a:spcBef>
                <a:spcPts val="200"/>
              </a:spcBef>
              <a:spcAft>
                <a:spcPts val="2000"/>
              </a:spcAft>
              <a:buClrTx/>
              <a:buSzPct val="120000"/>
              <a:buFont typeface="Arial" panose="020B0604020202020204" pitchFamily="34" charset="0"/>
              <a:buChar char="•"/>
              <a:tabLst/>
              <a:defRPr/>
            </a:pPr>
            <a:r>
              <a:rPr kumimoji="0" lang="fr-fr" sz="1800" b="1" i="0" u="none" strike="noStrike" kern="0" cap="none" spc="0" normalizeH="0" baseline="0" noProof="0" dirty="0">
                <a:ln>
                  <a:noFill/>
                </a:ln>
                <a:solidFill>
                  <a:schemeClr val="tx1"/>
                </a:solidFill>
                <a:effectLst/>
                <a:uLnTx/>
                <a:uFillTx/>
                <a:latin typeface="Arial" panose="020B0604020202020204"/>
                <a:ea typeface="+mn-ea"/>
                <a:cs typeface="Calibri" panose="020F0502020204030204" pitchFamily="34" charset="0"/>
              </a:rPr>
              <a:t>Accessibilité :</a:t>
            </a:r>
            <a:r>
              <a:rPr kumimoji="0" lang="fr-fr" sz="1800" b="0" i="0" u="none" strike="noStrike" kern="0" cap="none" spc="0" normalizeH="0" baseline="0" noProof="0" dirty="0">
                <a:ln>
                  <a:noFill/>
                </a:ln>
                <a:solidFill>
                  <a:schemeClr val="tx1"/>
                </a:solidFill>
                <a:effectLst/>
                <a:uLnTx/>
                <a:uFillTx/>
                <a:latin typeface="Arial" panose="020B0604020202020204"/>
                <a:ea typeface="+mn-ea"/>
                <a:cs typeface="Calibri" panose="020F0502020204030204" pitchFamily="34" charset="0"/>
              </a:rPr>
              <a:t> </a:t>
            </a:r>
            <a:r>
              <a:rPr kumimoji="0" lang="fr-fr" sz="1800" b="0" i="0" u="none" strike="noStrike" kern="0" cap="none" spc="0" normalizeH="0" baseline="0" noProof="0" dirty="0">
                <a:ln>
                  <a:noFill/>
                </a:ln>
                <a:solidFill>
                  <a:schemeClr val="tx1"/>
                </a:solidFill>
                <a:effectLst/>
                <a:uLnTx/>
                <a:uFillTx/>
                <a:latin typeface="Arial" pitchFamily="34" charset="0"/>
                <a:ea typeface="+mn-ea"/>
                <a:cs typeface="Calibri" panose="020F0502020204030204" pitchFamily="34" charset="0"/>
              </a:rPr>
              <a:t>e</a:t>
            </a:r>
            <a:r>
              <a:rPr kumimoji="0" lang="fr-fr" sz="1800" b="0" i="0" u="none" strike="noStrike" kern="0" cap="none" spc="0" normalizeH="0" baseline="0" noProof="0" dirty="0">
                <a:ln>
                  <a:noFill/>
                </a:ln>
                <a:solidFill>
                  <a:schemeClr val="tx1"/>
                </a:solidFill>
                <a:effectLst/>
                <a:uLnTx/>
                <a:uFillTx/>
                <a:latin typeface="Arial" panose="020B0604020202020204"/>
                <a:ea typeface="+mn-ea"/>
                <a:cs typeface="Calibri" panose="020F0502020204030204" pitchFamily="34" charset="0"/>
              </a:rPr>
              <a:t>nsemble d’aspects qui influencent la capacité d’une personne à fonctionner dans un environnement donné.</a:t>
            </a:r>
            <a:endParaRPr kumimoji="0" lang="en-CA" sz="1800" b="0" i="0" u="none" strike="noStrike" kern="0" cap="none" spc="0" normalizeH="0" baseline="0" noProof="0" dirty="0">
              <a:ln>
                <a:noFill/>
              </a:ln>
              <a:solidFill>
                <a:schemeClr val="tx1"/>
              </a:solidFill>
              <a:effectLst/>
              <a:uLnTx/>
              <a:uFillTx/>
              <a:latin typeface="Arial" panose="020B0604020202020204"/>
              <a:ea typeface="+mn-ea"/>
              <a:cs typeface="Calibri" panose="020F0502020204030204" pitchFamily="34" charset="0"/>
            </a:endParaRPr>
          </a:p>
          <a:p>
            <a:pPr marL="342900" marR="0" lvl="0" indent="-342900" algn="l" defTabSz="914400" rtl="0" eaLnBrk="0" fontAlgn="base" latinLnBrk="0" hangingPunct="0">
              <a:lnSpc>
                <a:spcPct val="108000"/>
              </a:lnSpc>
              <a:spcBef>
                <a:spcPts val="200"/>
              </a:spcBef>
              <a:spcAft>
                <a:spcPts val="2000"/>
              </a:spcAft>
              <a:buClrTx/>
              <a:buSzPct val="120000"/>
              <a:buFont typeface="Arial" panose="020B0604020202020204" pitchFamily="34" charset="0"/>
              <a:buChar char="•"/>
              <a:tabLst/>
              <a:defRPr/>
            </a:pPr>
            <a:r>
              <a:rPr kumimoji="0" lang="fr-fr" sz="1800" b="1" i="0" u="none" strike="noStrike" kern="0" cap="none" spc="0" normalizeH="0" baseline="0" noProof="0" dirty="0">
                <a:ln>
                  <a:noFill/>
                </a:ln>
                <a:solidFill>
                  <a:schemeClr val="tx1"/>
                </a:solidFill>
                <a:effectLst/>
                <a:uLnTx/>
                <a:uFillTx/>
                <a:latin typeface="Arial" panose="020B0604020202020204"/>
                <a:ea typeface="Calibri" panose="020F0502020204030204" pitchFamily="34" charset="0"/>
                <a:cs typeface="Calibri" panose="020F0502020204030204" pitchFamily="34" charset="0"/>
              </a:rPr>
              <a:t>Handicap :</a:t>
            </a:r>
            <a:r>
              <a:rPr kumimoji="0" lang="fr-fr" sz="1800" b="0" i="0" u="none" strike="noStrike" kern="0" cap="none" spc="0" normalizeH="0" baseline="0" noProof="0" dirty="0">
                <a:ln>
                  <a:noFill/>
                </a:ln>
                <a:solidFill>
                  <a:schemeClr val="tx1"/>
                </a:solidFill>
                <a:effectLst/>
                <a:uLnTx/>
                <a:uFillTx/>
                <a:latin typeface="Arial" panose="020B0604020202020204"/>
                <a:ea typeface="Calibri" panose="020F0502020204030204" pitchFamily="34" charset="0"/>
                <a:cs typeface="Calibri" panose="020F0502020204030204" pitchFamily="34" charset="0"/>
              </a:rPr>
              <a:t> toute déficience, notamment physique, intellectuelle, cognitive, mentale ou sensorielle, trouble d’apprentissage, ou de la communication – ou une limitation fonctionnelle de nature permanente, temporaire ou épisodique, manifeste ou non, dont l’interaction avec un obstacle nuit à la participation pleine et égale d’une personne dans la société.</a:t>
            </a:r>
            <a:endParaRPr kumimoji="0" lang="en-CA" altLang="en-US" sz="1800" b="0" i="0" u="none" strike="noStrike" kern="0" cap="none" spc="0" normalizeH="0" baseline="0" noProof="0" dirty="0">
              <a:ln>
                <a:noFill/>
              </a:ln>
              <a:solidFill>
                <a:schemeClr val="tx1"/>
              </a:solidFill>
              <a:effectLst/>
              <a:uLnTx/>
              <a:uFillTx/>
              <a:latin typeface="Arial" panose="020B0604020202020204"/>
              <a:ea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8000"/>
              </a:lnSpc>
              <a:spcBef>
                <a:spcPts val="200"/>
              </a:spcBef>
              <a:spcAft>
                <a:spcPts val="2000"/>
              </a:spcAft>
              <a:buClrTx/>
              <a:buSzPct val="120000"/>
              <a:buFont typeface="Arial" panose="020B0604020202020204" pitchFamily="34" charset="0"/>
              <a:buChar char="•"/>
              <a:tabLst/>
              <a:defRPr/>
            </a:pPr>
            <a:r>
              <a:rPr lang="fr-FR" dirty="0">
                <a:effectLst/>
              </a:rPr>
              <a:t>Selon l’</a:t>
            </a:r>
            <a:r>
              <a:rPr lang="fr-FR" dirty="0">
                <a:effectLst/>
                <a:hlinkClick r:id="rId3" tooltip="https://www23.statcan.gc.ca/imdb/p2sv_f.pl?function=getsurvey&amp;sdds=3251"/>
              </a:rPr>
              <a:t>Enquête canadienne sur l’incapacité menée par Statistique Canada en 2022</a:t>
            </a:r>
            <a:r>
              <a:rPr lang="fr-FR" dirty="0">
                <a:effectLst/>
              </a:rPr>
              <a:t>, plus de </a:t>
            </a:r>
            <a:r>
              <a:rPr lang="fr-FR" b="1" dirty="0">
                <a:effectLst/>
              </a:rPr>
              <a:t>huit millions </a:t>
            </a:r>
            <a:r>
              <a:rPr lang="fr-FR" dirty="0">
                <a:effectLst/>
              </a:rPr>
              <a:t>de Canadiennes et de Canadiens âgés de 15 ans et plus (27 % de la population) s’identifient comme ayant au moins une incapacité</a:t>
            </a:r>
            <a:r>
              <a:rPr kumimoji="0" lang="fr-fr" sz="1800" b="0" i="0" u="none" strike="noStrike" kern="1200" cap="none" spc="0" normalizeH="0" baseline="0" noProof="0" dirty="0">
                <a:ln>
                  <a:noFill/>
                </a:ln>
                <a:solidFill>
                  <a:schemeClr val="tx1"/>
                </a:solidFill>
                <a:effectLst/>
                <a:uLnTx/>
                <a:uFillTx/>
                <a:latin typeface="Arial" panose="020B0604020202020204"/>
                <a:ea typeface="+mn-ea"/>
                <a:cs typeface="Calibri" panose="020F0502020204030204" pitchFamily="34" charset="0"/>
              </a:rPr>
              <a:t>.</a:t>
            </a:r>
          </a:p>
        </p:txBody>
      </p:sp>
    </p:spTree>
    <p:extLst>
      <p:ext uri="{BB962C8B-B14F-4D97-AF65-F5344CB8AC3E}">
        <p14:creationId xmlns:p14="http://schemas.microsoft.com/office/powerpoint/2010/main" val="17772994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244C37-36CB-2369-4CA7-FBF02887EC4D}"/>
              </a:ext>
            </a:extLst>
          </p:cNvPr>
          <p:cNvSpPr>
            <a:spLocks noGrp="1"/>
          </p:cNvSpPr>
          <p:nvPr>
            <p:ph type="title"/>
          </p:nvPr>
        </p:nvSpPr>
        <p:spPr/>
        <p:txBody>
          <a:bodyPr/>
          <a:lstStyle/>
          <a:p>
            <a:r>
              <a:rPr lang="fr-FR" dirty="0"/>
              <a:t>L</a:t>
            </a:r>
            <a:r>
              <a:rPr lang="fr-FR" sz="3600" i="0" dirty="0">
                <a:effectLst/>
              </a:rPr>
              <a:t>e modèle social du handicap</a:t>
            </a:r>
            <a:endParaRPr lang="en-CA" dirty="0"/>
          </a:p>
        </p:txBody>
      </p:sp>
      <p:sp>
        <p:nvSpPr>
          <p:cNvPr id="3" name="Content Placeholder 2">
            <a:extLst>
              <a:ext uri="{FF2B5EF4-FFF2-40B4-BE49-F238E27FC236}">
                <a16:creationId xmlns:a16="http://schemas.microsoft.com/office/drawing/2014/main" id="{05E16E6F-CAC4-F5E3-4053-94A2A2549373}"/>
              </a:ext>
            </a:extLst>
          </p:cNvPr>
          <p:cNvSpPr>
            <a:spLocks noGrp="1"/>
          </p:cNvSpPr>
          <p:nvPr>
            <p:ph idx="1"/>
          </p:nvPr>
        </p:nvSpPr>
        <p:spPr>
          <a:xfrm>
            <a:off x="4640400" y="432000"/>
            <a:ext cx="6916528" cy="5862918"/>
          </a:xfrm>
        </p:spPr>
        <p:txBody>
          <a:bodyPr>
            <a:normAutofit/>
          </a:bodyPr>
          <a:lstStyle/>
          <a:p>
            <a:pPr marL="342900" indent="-342900" defTabSz="914400" eaLnBrk="0" fontAlgn="base" hangingPunct="0">
              <a:spcBef>
                <a:spcPts val="200"/>
              </a:spcBef>
              <a:spcAft>
                <a:spcPts val="2000"/>
              </a:spcAft>
              <a:buSzPct val="120000"/>
              <a:buFont typeface="Arial" panose="020B0604020202020204" pitchFamily="34" charset="0"/>
              <a:buChar char="•"/>
              <a:defRPr/>
            </a:pPr>
            <a:r>
              <a:rPr lang="fr-FR" dirty="0"/>
              <a:t>Le </a:t>
            </a:r>
            <a:r>
              <a:rPr lang="fr-FR" b="1" dirty="0"/>
              <a:t>modèle social du handicap </a:t>
            </a:r>
            <a:r>
              <a:rPr lang="fr-FR" dirty="0"/>
              <a:t>se concentre sur l'interaction entre les limitations fonctionnelles d'une personne et les obstacles qu'elle rencontre dans l'environnement, y compris les obstacles sociaux et physiques qui rendent le fonctionnement quotidien plus difficile.</a:t>
            </a:r>
          </a:p>
          <a:p>
            <a:pPr marL="342900" indent="-342900" defTabSz="914400" eaLnBrk="0" fontAlgn="base" hangingPunct="0">
              <a:spcBef>
                <a:spcPts val="200"/>
              </a:spcBef>
              <a:spcAft>
                <a:spcPts val="2000"/>
              </a:spcAft>
              <a:buSzPct val="120000"/>
              <a:buFont typeface="Arial" panose="020B0604020202020204" pitchFamily="34" charset="0"/>
              <a:buChar char="•"/>
              <a:defRPr/>
            </a:pPr>
            <a:r>
              <a:rPr lang="fr-FR" b="1" i="0" dirty="0">
                <a:effectLst/>
              </a:rPr>
              <a:t>Un obstacle </a:t>
            </a:r>
            <a:r>
              <a:rPr lang="fr-FR" b="0" i="0" dirty="0">
                <a:effectLst/>
              </a:rPr>
              <a:t>: </a:t>
            </a:r>
            <a:r>
              <a:rPr kumimoji="0" lang="fr-fr" b="0" i="0" u="none" strike="noStrike" kern="0" cap="none" spc="0" normalizeH="0" baseline="0" noProof="0" dirty="0">
                <a:ln>
                  <a:noFill/>
                </a:ln>
                <a:solidFill>
                  <a:schemeClr val="tx1"/>
                </a:solidFill>
                <a:effectLst/>
                <a:uLnTx/>
                <a:uFillTx/>
                <a:ea typeface="Calibri" panose="020F0502020204030204" pitchFamily="34" charset="0"/>
                <a:cs typeface="Calibri" panose="020F0502020204030204" pitchFamily="34" charset="0"/>
              </a:rPr>
              <a:t>tout élément, soit-il matériel, architectural, technologique, ou comportemental, lié à l’information ou aux communications, ou résultant d’une politique ou d’une pratique, qui entrave la pleine et égale participation à la société des personnes ayant une incapacité, qu’il s’agisse d’une déficience physique, mentale, intellectuelle, cognitive, d’apprentissage, de communication ou sensorielle, ou d’une limitation fonctionnelle</a:t>
            </a:r>
            <a:r>
              <a:rPr lang="en-CA" altLang="en-US" kern="0" dirty="0">
                <a:cs typeface="Arial" panose="020B0604020202020204" pitchFamily="34" charset="0"/>
              </a:rPr>
              <a:t>.</a:t>
            </a:r>
            <a:endParaRPr lang="en-CA" kern="0" dirty="0">
              <a:cs typeface="Arial" panose="020B0604020202020204" pitchFamily="34" charset="0"/>
            </a:endParaRPr>
          </a:p>
          <a:p>
            <a:pPr marL="342900" indent="-342900" defTabSz="914400" eaLnBrk="0" fontAlgn="base" hangingPunct="0">
              <a:spcBef>
                <a:spcPts val="200"/>
              </a:spcBef>
              <a:spcAft>
                <a:spcPts val="2000"/>
              </a:spcAft>
              <a:buSzPct val="120000"/>
              <a:buFont typeface="Arial" panose="020B0604020202020204" pitchFamily="34" charset="0"/>
              <a:buChar char="•"/>
              <a:defRPr/>
            </a:pPr>
            <a:r>
              <a:rPr lang="fr-FR" b="0" i="0" dirty="0">
                <a:effectLst/>
              </a:rPr>
              <a:t>La </a:t>
            </a:r>
            <a:r>
              <a:rPr lang="en-CA" b="0" i="1" u="sng" dirty="0" err="1">
                <a:solidFill>
                  <a:srgbClr val="0070C0"/>
                </a:solidFill>
                <a:effectLst/>
                <a:hlinkClick r:id="rId2">
                  <a:extLst>
                    <a:ext uri="{A12FA001-AC4F-418D-AE19-62706E023703}">
                      <ahyp:hlinkClr xmlns:ahyp="http://schemas.microsoft.com/office/drawing/2018/hyperlinkcolor" val="tx"/>
                    </a:ext>
                  </a:extLst>
                </a:hlinkClick>
              </a:rPr>
              <a:t>Loi</a:t>
            </a:r>
            <a:r>
              <a:rPr lang="en-CA" b="0" i="1" u="sng" dirty="0">
                <a:solidFill>
                  <a:srgbClr val="0070C0"/>
                </a:solidFill>
                <a:effectLst/>
                <a:hlinkClick r:id="rId2">
                  <a:extLst>
                    <a:ext uri="{A12FA001-AC4F-418D-AE19-62706E023703}">
                      <ahyp:hlinkClr xmlns:ahyp="http://schemas.microsoft.com/office/drawing/2018/hyperlinkcolor" val="tx"/>
                    </a:ext>
                  </a:extLst>
                </a:hlinkClick>
              </a:rPr>
              <a:t> canadienne sur </a:t>
            </a:r>
            <a:r>
              <a:rPr lang="en-CA" b="0" i="1" u="sng" dirty="0" err="1">
                <a:solidFill>
                  <a:srgbClr val="0070C0"/>
                </a:solidFill>
                <a:effectLst/>
                <a:hlinkClick r:id="rId2">
                  <a:extLst>
                    <a:ext uri="{A12FA001-AC4F-418D-AE19-62706E023703}">
                      <ahyp:hlinkClr xmlns:ahyp="http://schemas.microsoft.com/office/drawing/2018/hyperlinkcolor" val="tx"/>
                    </a:ext>
                  </a:extLst>
                </a:hlinkClick>
              </a:rPr>
              <a:t>l’accessibilité</a:t>
            </a:r>
            <a:r>
              <a:rPr lang="en-CA" b="0" i="0" dirty="0">
                <a:effectLst/>
              </a:rPr>
              <a:t> </a:t>
            </a:r>
            <a:r>
              <a:rPr lang="en-CA" b="0" i="0" dirty="0" err="1">
                <a:effectLst/>
              </a:rPr>
              <a:t>tient</a:t>
            </a:r>
            <a:r>
              <a:rPr lang="en-CA" b="0" i="0" dirty="0">
                <a:effectLst/>
              </a:rPr>
              <a:t> </a:t>
            </a:r>
            <a:r>
              <a:rPr lang="en-CA" b="0" i="0" dirty="0" err="1">
                <a:effectLst/>
              </a:rPr>
              <a:t>compte</a:t>
            </a:r>
            <a:r>
              <a:rPr lang="en-CA" b="0" i="0" dirty="0">
                <a:effectLst/>
              </a:rPr>
              <a:t> du </a:t>
            </a:r>
            <a:r>
              <a:rPr lang="fr-FR" b="0" i="0" dirty="0">
                <a:effectLst/>
              </a:rPr>
              <a:t>modèle social du handicap en se concentrant sur l’élimination et la prévention des obstacles qui limitent la participation des gens dans la société.</a:t>
            </a:r>
            <a:endParaRPr lang="en-CA" dirty="0"/>
          </a:p>
        </p:txBody>
      </p:sp>
    </p:spTree>
    <p:extLst>
      <p:ext uri="{BB962C8B-B14F-4D97-AF65-F5344CB8AC3E}">
        <p14:creationId xmlns:p14="http://schemas.microsoft.com/office/powerpoint/2010/main" val="4549088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7B023D-98EA-5A31-8A94-BC7EBE6BD07B}"/>
              </a:ext>
            </a:extLst>
          </p:cNvPr>
          <p:cNvSpPr>
            <a:spLocks noGrp="1"/>
          </p:cNvSpPr>
          <p:nvPr>
            <p:ph type="title"/>
            <p:custDataLst>
              <p:tags r:id="rId1"/>
            </p:custDataLst>
          </p:nvPr>
        </p:nvSpPr>
        <p:spPr/>
        <p:txBody>
          <a:bodyPr/>
          <a:lstStyle/>
          <a:p>
            <a:r>
              <a:rPr lang="fr-CA" dirty="0"/>
              <a:t>Qu’est-ce qu’un obstacle?</a:t>
            </a:r>
          </a:p>
        </p:txBody>
      </p:sp>
      <p:sp>
        <p:nvSpPr>
          <p:cNvPr id="8" name="Content Placeholder 7">
            <a:extLst>
              <a:ext uri="{FF2B5EF4-FFF2-40B4-BE49-F238E27FC236}">
                <a16:creationId xmlns:a16="http://schemas.microsoft.com/office/drawing/2014/main" id="{07C0E87F-D22D-1DA6-0CC6-7E5E6F974055}"/>
              </a:ext>
            </a:extLst>
          </p:cNvPr>
          <p:cNvSpPr>
            <a:spLocks noGrp="1"/>
          </p:cNvSpPr>
          <p:nvPr>
            <p:ph idx="1"/>
            <p:custDataLst>
              <p:tags r:id="rId2"/>
            </p:custDataLst>
          </p:nvPr>
        </p:nvSpPr>
        <p:spPr/>
        <p:txBody>
          <a:bodyPr>
            <a:normAutofit fontScale="92500"/>
          </a:bodyPr>
          <a:lstStyle/>
          <a:p>
            <a:pPr marL="0" indent="0">
              <a:lnSpc>
                <a:spcPct val="110000"/>
              </a:lnSpc>
              <a:spcBef>
                <a:spcPts val="200"/>
              </a:spcBef>
              <a:spcAft>
                <a:spcPts val="800"/>
              </a:spcAft>
              <a:buSzPct val="120000"/>
              <a:buNone/>
              <a:defRPr/>
            </a:pPr>
            <a:r>
              <a:rPr lang="fr-CA" sz="2200" dirty="0"/>
              <a:t>Voici quelques exemples d’obstacles :</a:t>
            </a:r>
          </a:p>
          <a:p>
            <a:pPr>
              <a:lnSpc>
                <a:spcPct val="110000"/>
              </a:lnSpc>
              <a:spcBef>
                <a:spcPts val="200"/>
              </a:spcBef>
              <a:spcAft>
                <a:spcPts val="800"/>
              </a:spcAft>
              <a:buSzPct val="120000"/>
              <a:defRPr/>
            </a:pPr>
            <a:r>
              <a:rPr lang="fr-CA" sz="1800" b="1" dirty="0"/>
              <a:t>Obstacles comportementaux </a:t>
            </a:r>
            <a:r>
              <a:rPr lang="fr-CA" sz="1800" dirty="0"/>
              <a:t>– </a:t>
            </a:r>
            <a:r>
              <a:rPr lang="fr-CA" sz="1800" dirty="0">
                <a:ea typeface="Calibri" panose="020F0502020204030204" pitchFamily="34" charset="0"/>
              </a:rPr>
              <a:t>lorsqu’on présume qu’une personne n’est pas en situation de handicap parce que celui-ci n’est pas visible</a:t>
            </a:r>
          </a:p>
          <a:p>
            <a:pPr>
              <a:lnSpc>
                <a:spcPct val="110000"/>
              </a:lnSpc>
              <a:spcBef>
                <a:spcPts val="200"/>
              </a:spcBef>
              <a:spcAft>
                <a:spcPts val="800"/>
              </a:spcAft>
              <a:buSzPct val="120000"/>
              <a:defRPr/>
            </a:pPr>
            <a:r>
              <a:rPr lang="fr-CA" sz="1800" b="1" dirty="0"/>
              <a:t>Obstacles organisationnels ou systémiques </a:t>
            </a:r>
            <a:r>
              <a:rPr lang="fr-CA" sz="1800" dirty="0"/>
              <a:t>– lorsqu’on définit des critères d’admissibilités stricts qui peuvent exclure des personnes</a:t>
            </a:r>
          </a:p>
          <a:p>
            <a:pPr>
              <a:lnSpc>
                <a:spcPct val="110000"/>
              </a:lnSpc>
              <a:spcBef>
                <a:spcPts val="200"/>
              </a:spcBef>
              <a:spcAft>
                <a:spcPts val="800"/>
              </a:spcAft>
              <a:buSzPct val="120000"/>
              <a:defRPr/>
            </a:pPr>
            <a:r>
              <a:rPr lang="fr-CA" sz="1800" b="1" dirty="0"/>
              <a:t>Obstacles physiques </a:t>
            </a:r>
            <a:r>
              <a:rPr lang="fr-CA" sz="1800" dirty="0"/>
              <a:t>– lorsqu’un édifice n’est accessible que par des escaliers</a:t>
            </a:r>
          </a:p>
          <a:p>
            <a:pPr>
              <a:lnSpc>
                <a:spcPct val="110000"/>
              </a:lnSpc>
              <a:spcBef>
                <a:spcPts val="200"/>
              </a:spcBef>
              <a:spcAft>
                <a:spcPts val="800"/>
              </a:spcAft>
              <a:buSzPct val="120000"/>
              <a:defRPr/>
            </a:pPr>
            <a:r>
              <a:rPr lang="fr-CA" sz="1800" b="1" dirty="0"/>
              <a:t>Obstacles à l’information ou à la communication </a:t>
            </a:r>
            <a:r>
              <a:rPr lang="fr-CA" sz="1800" dirty="0"/>
              <a:t>– lorsqu’aucun sous-titre en direct n’est offert pour une réunion virtuelle, lorsque des petits caractères ou une police difficile à lire sont utilisés pour un document, ou lorsqu’un présentateur partage son écran au lieu d’utiliser PowerPoint Live</a:t>
            </a:r>
            <a:endParaRPr lang="fr-CA" sz="1800" dirty="0">
              <a:ea typeface="Calibri" panose="020F0502020204030204" pitchFamily="34" charset="0"/>
              <a:cs typeface="Times New Roman" panose="02020603050405020304" pitchFamily="18" charset="0"/>
            </a:endParaRPr>
          </a:p>
          <a:p>
            <a:pPr>
              <a:lnSpc>
                <a:spcPct val="110000"/>
              </a:lnSpc>
              <a:spcBef>
                <a:spcPts val="200"/>
              </a:spcBef>
              <a:spcAft>
                <a:spcPts val="800"/>
              </a:spcAft>
              <a:buSzPct val="120000"/>
              <a:defRPr/>
            </a:pPr>
            <a:r>
              <a:rPr lang="fr-CA" sz="1800" b="1" dirty="0"/>
              <a:t>Obstacles technologiques </a:t>
            </a:r>
            <a:r>
              <a:rPr lang="fr-CA" sz="1800" dirty="0"/>
              <a:t>– lorsqu’un site Web ne prend pas en charge un lecteur d’écran</a:t>
            </a:r>
          </a:p>
          <a:p>
            <a:pPr>
              <a:lnSpc>
                <a:spcPct val="110000"/>
              </a:lnSpc>
              <a:spcBef>
                <a:spcPts val="200"/>
              </a:spcBef>
              <a:spcAft>
                <a:spcPts val="800"/>
              </a:spcAft>
              <a:buSzPct val="120000"/>
              <a:defRPr/>
            </a:pPr>
            <a:r>
              <a:rPr lang="fr-CA" sz="1800" b="1" dirty="0"/>
              <a:t>Obstacles environnementaux ou sensoriels </a:t>
            </a:r>
            <a:r>
              <a:rPr lang="fr-CA" sz="1800" dirty="0"/>
              <a:t>– lorsqu’un savon parfumé est offert dans une salle de bains ou que l’éclairage est très vif dans un milieu de travail ou un espace public</a:t>
            </a:r>
            <a:endParaRPr lang="fr-CA" sz="1800" dirty="0">
              <a:cs typeface="Arial"/>
            </a:endParaRPr>
          </a:p>
        </p:txBody>
      </p:sp>
    </p:spTree>
    <p:extLst>
      <p:ext uri="{BB962C8B-B14F-4D97-AF65-F5344CB8AC3E}">
        <p14:creationId xmlns:p14="http://schemas.microsoft.com/office/powerpoint/2010/main" val="32456723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5C4923-E1A2-6463-C163-C8C454C39502}"/>
              </a:ext>
            </a:extLst>
          </p:cNvPr>
          <p:cNvSpPr>
            <a:spLocks noGrp="1"/>
          </p:cNvSpPr>
          <p:nvPr>
            <p:ph type="title"/>
            <p:custDataLst>
              <p:tags r:id="rId1"/>
            </p:custDataLst>
          </p:nvPr>
        </p:nvSpPr>
        <p:spPr>
          <a:xfrm>
            <a:off x="292308" y="404664"/>
            <a:ext cx="3715054" cy="3471739"/>
          </a:xfrm>
        </p:spPr>
        <p:txBody>
          <a:bodyPr/>
          <a:lstStyle/>
          <a:p>
            <a:r>
              <a:rPr lang="fr-CA" dirty="0"/>
              <a:t>Engagements du gouvernement fédéral</a:t>
            </a:r>
          </a:p>
        </p:txBody>
      </p:sp>
      <p:sp>
        <p:nvSpPr>
          <p:cNvPr id="3" name="Content Placeholder 2">
            <a:extLst>
              <a:ext uri="{FF2B5EF4-FFF2-40B4-BE49-F238E27FC236}">
                <a16:creationId xmlns:a16="http://schemas.microsoft.com/office/drawing/2014/main" id="{E3554A6C-C78D-8671-E342-8E75F67E9999}"/>
              </a:ext>
            </a:extLst>
          </p:cNvPr>
          <p:cNvSpPr>
            <a:spLocks noGrp="1"/>
          </p:cNvSpPr>
          <p:nvPr>
            <p:ph idx="1"/>
            <p:custDataLst>
              <p:tags r:id="rId2"/>
            </p:custDataLst>
          </p:nvPr>
        </p:nvSpPr>
        <p:spPr>
          <a:xfrm>
            <a:off x="4430620" y="236583"/>
            <a:ext cx="7404113" cy="6381575"/>
          </a:xfrm>
        </p:spPr>
        <p:txBody>
          <a:bodyPr>
            <a:normAutofit lnSpcReduction="10000"/>
          </a:bodyPr>
          <a:lstStyle/>
          <a:p>
            <a:pPr>
              <a:lnSpc>
                <a:spcPct val="110000"/>
              </a:lnSpc>
              <a:spcAft>
                <a:spcPts val="300"/>
              </a:spcAft>
              <a:buFont typeface="Arial" panose="020B0604020202020204" pitchFamily="34" charset="0"/>
              <a:buChar char="•"/>
              <a:defRPr/>
            </a:pPr>
            <a:r>
              <a:rPr lang="fr-CA" sz="1800" dirty="0">
                <a:cs typeface="Calibri"/>
              </a:rPr>
              <a:t>La </a:t>
            </a:r>
            <a:r>
              <a:rPr lang="fr-CA" sz="1800" i="1" dirty="0">
                <a:solidFill>
                  <a:srgbClr val="0070C0"/>
                </a:solidFill>
                <a:cs typeface="Calibri"/>
                <a:hlinkClick r:id="rId5">
                  <a:extLst>
                    <a:ext uri="{A12FA001-AC4F-418D-AE19-62706E023703}">
                      <ahyp:hlinkClr xmlns:ahyp="http://schemas.microsoft.com/office/drawing/2018/hyperlinkcolor" val="tx"/>
                    </a:ext>
                  </a:extLst>
                </a:hlinkClick>
              </a:rPr>
              <a:t>Loi canadienne sur l’accessibilité</a:t>
            </a:r>
            <a:r>
              <a:rPr lang="fr-CA" sz="1800" i="1" dirty="0">
                <a:solidFill>
                  <a:srgbClr val="0070C0"/>
                </a:solidFill>
                <a:cs typeface="Calibri"/>
              </a:rPr>
              <a:t> </a:t>
            </a:r>
            <a:r>
              <a:rPr lang="fr-CA" sz="1800" dirty="0">
                <a:solidFill>
                  <a:schemeClr val="tx1"/>
                </a:solidFill>
                <a:cs typeface="Calibri"/>
              </a:rPr>
              <a:t>oblige les organisations de compétence fédérale à reconnaître, éliminer et prévenir les obstacles à l’accessibilité, dans </a:t>
            </a:r>
            <a:r>
              <a:rPr lang="fr-CA" sz="1800" b="1" dirty="0">
                <a:solidFill>
                  <a:schemeClr val="tx1"/>
                </a:solidFill>
                <a:cs typeface="Calibri"/>
              </a:rPr>
              <a:t>l’acquisition de biens, de services et d’installations</a:t>
            </a:r>
            <a:r>
              <a:rPr lang="fr-CA" sz="1800" dirty="0">
                <a:solidFill>
                  <a:schemeClr val="tx1"/>
                </a:solidFill>
                <a:cs typeface="Calibri"/>
              </a:rPr>
              <a:t>.</a:t>
            </a:r>
          </a:p>
          <a:p>
            <a:pPr>
              <a:lnSpc>
                <a:spcPct val="110000"/>
              </a:lnSpc>
              <a:spcAft>
                <a:spcPts val="300"/>
              </a:spcAft>
              <a:buFont typeface="Arial" panose="020B0604020202020204" pitchFamily="34" charset="0"/>
              <a:buChar char="•"/>
              <a:defRPr/>
            </a:pPr>
            <a:r>
              <a:rPr lang="fr-CA" sz="1800" dirty="0">
                <a:solidFill>
                  <a:schemeClr val="tx1"/>
                </a:solidFill>
              </a:rPr>
              <a:t>La Loi oblige également les organisations de compétence fédérale à produire et à publier des rapports d’étape sur leurs </a:t>
            </a:r>
            <a:r>
              <a:rPr lang="fr-CA" sz="1800" dirty="0">
                <a:solidFill>
                  <a:schemeClr val="tx1"/>
                </a:solidFill>
                <a:hlinkClick r:id="rId6"/>
              </a:rPr>
              <a:t>plans d’accessibilité</a:t>
            </a:r>
            <a:r>
              <a:rPr lang="fr-CA" sz="1800" dirty="0">
                <a:solidFill>
                  <a:schemeClr val="tx1"/>
                </a:solidFill>
              </a:rPr>
              <a:t>.</a:t>
            </a:r>
            <a:endParaRPr lang="fr-CA" sz="1800" dirty="0">
              <a:solidFill>
                <a:srgbClr val="0070C0"/>
              </a:solidFill>
            </a:endParaRPr>
          </a:p>
          <a:p>
            <a:pPr>
              <a:lnSpc>
                <a:spcPct val="110000"/>
              </a:lnSpc>
              <a:spcAft>
                <a:spcPts val="300"/>
              </a:spcAft>
              <a:buFont typeface="Arial" panose="020B0604020202020204" pitchFamily="34" charset="0"/>
              <a:buChar char="•"/>
              <a:defRPr/>
            </a:pPr>
            <a:r>
              <a:rPr lang="fr-CA" sz="1800" dirty="0">
                <a:solidFill>
                  <a:schemeClr val="tx1"/>
                </a:solidFill>
              </a:rPr>
              <a:t>La </a:t>
            </a:r>
            <a:r>
              <a:rPr lang="fr-CA" sz="1800" dirty="0">
                <a:solidFill>
                  <a:srgbClr val="0070C0"/>
                </a:solidFill>
                <a:hlinkClick r:id="rId7"/>
              </a:rPr>
              <a:t>Stratégie sur l’accessibilité au sein de la fonction publique du Canada</a:t>
            </a:r>
            <a:r>
              <a:rPr lang="fr-CA" sz="1800" dirty="0">
                <a:solidFill>
                  <a:srgbClr val="0070C0"/>
                </a:solidFill>
              </a:rPr>
              <a:t> </a:t>
            </a:r>
            <a:r>
              <a:rPr lang="fr-CA" sz="1800" dirty="0">
                <a:solidFill>
                  <a:schemeClr val="tx1"/>
                </a:solidFill>
              </a:rPr>
              <a:t>– la vision est de faire du Canada la fonction publique la plus accessible et la plus inclusive au monde.</a:t>
            </a:r>
          </a:p>
          <a:p>
            <a:pPr>
              <a:lnSpc>
                <a:spcPct val="110000"/>
              </a:lnSpc>
              <a:spcAft>
                <a:spcPts val="300"/>
              </a:spcAft>
              <a:buFont typeface="Arial" panose="020B0604020202020204" pitchFamily="34" charset="0"/>
              <a:buChar char="•"/>
              <a:defRPr/>
            </a:pPr>
            <a:r>
              <a:rPr lang="fr-CA" sz="1800" dirty="0">
                <a:cs typeface="Calibri"/>
              </a:rPr>
              <a:t>La</a:t>
            </a:r>
            <a:r>
              <a:rPr lang="fr-CA" sz="1800" dirty="0">
                <a:solidFill>
                  <a:schemeClr val="tx1"/>
                </a:solidFill>
                <a:cs typeface="Calibri"/>
              </a:rPr>
              <a:t> </a:t>
            </a:r>
            <a:r>
              <a:rPr lang="fr-CA" sz="1800" dirty="0">
                <a:solidFill>
                  <a:srgbClr val="0070C0"/>
                </a:solidFill>
                <a:hlinkClick r:id="rId8"/>
              </a:rPr>
              <a:t>Directive sur la gestion de l’approvisionnement</a:t>
            </a:r>
            <a:r>
              <a:rPr lang="fr-CA" sz="1800" dirty="0">
                <a:solidFill>
                  <a:schemeClr val="tx1"/>
                </a:solidFill>
              </a:rPr>
              <a:t> </a:t>
            </a:r>
            <a:r>
              <a:rPr lang="fr-CA" sz="1800" dirty="0">
                <a:solidFill>
                  <a:schemeClr val="tx1"/>
                </a:solidFill>
                <a:cs typeface="Calibri"/>
              </a:rPr>
              <a:t>oblige les ministères et les organismes du gouvernement à :</a:t>
            </a:r>
          </a:p>
          <a:p>
            <a:pPr lvl="1">
              <a:lnSpc>
                <a:spcPct val="110000"/>
              </a:lnSpc>
              <a:spcAft>
                <a:spcPts val="300"/>
              </a:spcAft>
              <a:buFont typeface="Arial" panose="020B0604020202020204" pitchFamily="34" charset="0"/>
              <a:buChar char="•"/>
              <a:defRPr/>
            </a:pPr>
            <a:r>
              <a:rPr lang="fr-CA" b="1" dirty="0"/>
              <a:t>tenir compte de l’accessibilité</a:t>
            </a:r>
            <a:r>
              <a:rPr lang="fr-CA" b="1" dirty="0">
                <a:solidFill>
                  <a:schemeClr val="tx1"/>
                </a:solidFill>
              </a:rPr>
              <a:t> </a:t>
            </a:r>
            <a:r>
              <a:rPr lang="fr-CA" dirty="0">
                <a:solidFill>
                  <a:schemeClr val="tx1"/>
                </a:solidFill>
              </a:rPr>
              <a:t>dans le cadre des processus d’approvisionnement et </a:t>
            </a:r>
            <a:r>
              <a:rPr lang="fr-CA" b="1" dirty="0">
                <a:solidFill>
                  <a:schemeClr val="tx1"/>
                </a:solidFill>
              </a:rPr>
              <a:t>fournir une justification </a:t>
            </a:r>
            <a:r>
              <a:rPr lang="fr-CA" dirty="0">
                <a:solidFill>
                  <a:schemeClr val="tx1"/>
                </a:solidFill>
              </a:rPr>
              <a:t>lorsque des critères d’accessibilité ne sont pas inclus.</a:t>
            </a:r>
          </a:p>
          <a:p>
            <a:pPr>
              <a:lnSpc>
                <a:spcPct val="110000"/>
              </a:lnSpc>
              <a:spcAft>
                <a:spcPts val="300"/>
              </a:spcAft>
              <a:buFont typeface="Arial" panose="020B0604020202020204" pitchFamily="34" charset="0"/>
              <a:buChar char="•"/>
              <a:defRPr/>
            </a:pPr>
            <a:r>
              <a:rPr lang="fr-CA" altLang="en-US" sz="1800" kern="0" dirty="0">
                <a:cs typeface="Arial" panose="020B0604020202020204" pitchFamily="34" charset="0"/>
              </a:rPr>
              <a:t>La </a:t>
            </a:r>
            <a:r>
              <a:rPr lang="fr-CA" sz="1800" i="1" dirty="0">
                <a:solidFill>
                  <a:srgbClr val="0070C0"/>
                </a:solidFill>
                <a:cs typeface="Arial" panose="020B0604020202020204" pitchFamily="34" charset="0"/>
                <a:hlinkClick r:id="rId9"/>
              </a:rPr>
              <a:t>Loi canadienne sur les droits de la personne</a:t>
            </a:r>
            <a:r>
              <a:rPr lang="fr-CA" sz="1800" i="1" dirty="0">
                <a:solidFill>
                  <a:schemeClr val="tx1"/>
                </a:solidFill>
                <a:cs typeface="Arial" panose="020B0604020202020204" pitchFamily="34" charset="0"/>
              </a:rPr>
              <a:t> </a:t>
            </a:r>
            <a:r>
              <a:rPr lang="fr-CA" sz="1800" dirty="0">
                <a:solidFill>
                  <a:schemeClr val="tx1"/>
                </a:solidFill>
                <a:cs typeface="Arial" panose="020B0604020202020204" pitchFamily="34" charset="0"/>
              </a:rPr>
              <a:t>stipule que les technologies électroniques et de l’information devraient être accessibles aux personnes en situation de handicap, et que les ministères devraient acquérir des environnements techniques inclusifs dès leur conception.</a:t>
            </a:r>
          </a:p>
        </p:txBody>
      </p:sp>
    </p:spTree>
    <p:extLst>
      <p:ext uri="{BB962C8B-B14F-4D97-AF65-F5344CB8AC3E}">
        <p14:creationId xmlns:p14="http://schemas.microsoft.com/office/powerpoint/2010/main" val="103062869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7B023D-98EA-5A31-8A94-BC7EBE6BD07B}"/>
              </a:ext>
            </a:extLst>
          </p:cNvPr>
          <p:cNvSpPr>
            <a:spLocks noGrp="1"/>
          </p:cNvSpPr>
          <p:nvPr>
            <p:ph type="title"/>
            <p:custDataLst>
              <p:tags r:id="rId1"/>
            </p:custDataLst>
          </p:nvPr>
        </p:nvSpPr>
        <p:spPr>
          <a:xfrm>
            <a:off x="247338" y="404664"/>
            <a:ext cx="3760024" cy="3471739"/>
          </a:xfrm>
        </p:spPr>
        <p:txBody>
          <a:bodyPr>
            <a:normAutofit/>
          </a:bodyPr>
          <a:lstStyle/>
          <a:p>
            <a:r>
              <a:rPr lang="fr-CA" sz="2800" dirty="0"/>
              <a:t>Qu’est-ce que l’approvisionnement accessible?</a:t>
            </a:r>
          </a:p>
        </p:txBody>
      </p:sp>
      <p:sp>
        <p:nvSpPr>
          <p:cNvPr id="3" name="Content Placeholder 2">
            <a:extLst>
              <a:ext uri="{FF2B5EF4-FFF2-40B4-BE49-F238E27FC236}">
                <a16:creationId xmlns:a16="http://schemas.microsoft.com/office/drawing/2014/main" id="{99AF0DA5-B6D8-9D7A-AF55-CAACDD6C2DA7}"/>
              </a:ext>
            </a:extLst>
          </p:cNvPr>
          <p:cNvSpPr>
            <a:spLocks noGrp="1"/>
          </p:cNvSpPr>
          <p:nvPr>
            <p:ph idx="1"/>
            <p:custDataLst>
              <p:tags r:id="rId2"/>
            </p:custDataLst>
          </p:nvPr>
        </p:nvSpPr>
        <p:spPr/>
        <p:txBody>
          <a:bodyPr>
            <a:normAutofit lnSpcReduction="10000"/>
          </a:bodyPr>
          <a:lstStyle/>
          <a:p>
            <a:pPr marL="0" marR="0" lvl="0" indent="0" algn="l" defTabSz="914400" rtl="0" eaLnBrk="0" fontAlgn="base" latinLnBrk="0" hangingPunct="0">
              <a:lnSpc>
                <a:spcPct val="110000"/>
              </a:lnSpc>
              <a:spcBef>
                <a:spcPts val="0"/>
              </a:spcBef>
              <a:spcAft>
                <a:spcPts val="600"/>
              </a:spcAft>
              <a:buClrTx/>
              <a:buSzTx/>
              <a:buFontTx/>
              <a:buNone/>
              <a:tabLst/>
              <a:defRPr/>
            </a:pPr>
            <a:r>
              <a:rPr lang="fr-CA" sz="2200" kern="0" dirty="0">
                <a:latin typeface="Arial" pitchFamily="34" charset="0"/>
                <a:ea typeface="Times New Roman" panose="02020603050405020304" pitchFamily="18" charset="0"/>
                <a:cs typeface="Times New Roman"/>
              </a:rPr>
              <a:t>L’accessibilité en matière d’approvisionnement consiste à</a:t>
            </a:r>
            <a:r>
              <a:rPr kumimoji="0" lang="fr-CA" sz="2200" b="0" i="0" u="none" strike="noStrike" kern="0" cap="none" spc="0" normalizeH="0" baseline="0" noProof="0" dirty="0">
                <a:ln>
                  <a:noFill/>
                </a:ln>
                <a:solidFill>
                  <a:schemeClr val="tx1"/>
                </a:solidFill>
                <a:effectLst/>
                <a:uLnTx/>
                <a:uFillTx/>
                <a:latin typeface="Arial" pitchFamily="34" charset="0"/>
                <a:ea typeface="Times New Roman" panose="02020603050405020304" pitchFamily="18" charset="0"/>
                <a:cs typeface="Times New Roman"/>
              </a:rPr>
              <a:t> :</a:t>
            </a:r>
            <a:endParaRPr kumimoji="0" lang="fr-CA" sz="2200" b="0" i="0" u="none" strike="noStrike" kern="0" cap="none" spc="0" normalizeH="0" baseline="0" noProof="0" dirty="0">
              <a:ln>
                <a:noFill/>
              </a:ln>
              <a:solidFill>
                <a:schemeClr val="tx1"/>
              </a:solidFill>
              <a:effectLst/>
              <a:uLnTx/>
              <a:uFillTx/>
              <a:latin typeface="Arial" pitchFamily="34" charset="0"/>
              <a:ea typeface="Calibri" panose="020F0502020204030204" pitchFamily="34" charset="0"/>
              <a:cs typeface="Times New Roman"/>
            </a:endParaRPr>
          </a:p>
          <a:p>
            <a:pPr marL="342900" marR="0" lvl="0" indent="-342900" algn="l" defTabSz="914400" rtl="0" eaLnBrk="0" fontAlgn="base" latinLnBrk="0" hangingPunct="0">
              <a:lnSpc>
                <a:spcPct val="110000"/>
              </a:lnSpc>
              <a:spcBef>
                <a:spcPts val="0"/>
              </a:spcBef>
              <a:spcAft>
                <a:spcPts val="1200"/>
              </a:spcAft>
              <a:buClrTx/>
              <a:buSzPct val="120000"/>
              <a:buFont typeface="Arial" panose="020B0604020202020204" pitchFamily="34" charset="0"/>
              <a:buChar char="•"/>
              <a:tabLst>
                <a:tab pos="457200" algn="l"/>
              </a:tabLst>
              <a:defRPr/>
            </a:pPr>
            <a:r>
              <a:rPr kumimoji="0" lang="fr-CA" sz="1800" b="0" i="0" u="none" strike="noStrike" kern="0" cap="none" spc="0" normalizeH="0" baseline="0" noProof="0" dirty="0">
                <a:ln>
                  <a:noFill/>
                </a:ln>
                <a:solidFill>
                  <a:schemeClr val="tx1"/>
                </a:solidFill>
                <a:effectLst/>
                <a:uLnTx/>
                <a:uFillTx/>
                <a:latin typeface="Arial" pitchFamily="34" charset="0"/>
                <a:ea typeface="Calibri" panose="020F0502020204030204" pitchFamily="34" charset="0"/>
                <a:cs typeface="Times New Roman"/>
              </a:rPr>
              <a:t>Veiller à ce que les </a:t>
            </a:r>
            <a:r>
              <a:rPr kumimoji="0" lang="fr-CA" sz="1800" b="1" i="0" u="none" strike="noStrike" kern="0" cap="none" spc="0" normalizeH="0" baseline="0" noProof="0" dirty="0">
                <a:ln>
                  <a:noFill/>
                </a:ln>
                <a:solidFill>
                  <a:schemeClr val="tx1"/>
                </a:solidFill>
                <a:effectLst/>
                <a:uLnTx/>
                <a:uFillTx/>
                <a:latin typeface="Arial" pitchFamily="34" charset="0"/>
                <a:ea typeface="Calibri" panose="020F0502020204030204" pitchFamily="34" charset="0"/>
                <a:cs typeface="Times New Roman"/>
              </a:rPr>
              <a:t>biens et services </a:t>
            </a:r>
            <a:r>
              <a:rPr kumimoji="0" lang="fr-CA" sz="1800" b="0" i="0" u="none" strike="noStrike" kern="0" cap="none" spc="0" normalizeH="0" baseline="0" noProof="0" dirty="0">
                <a:ln>
                  <a:noFill/>
                </a:ln>
                <a:solidFill>
                  <a:schemeClr val="tx1"/>
                </a:solidFill>
                <a:effectLst/>
                <a:uLnTx/>
                <a:uFillTx/>
                <a:latin typeface="Arial" pitchFamily="34" charset="0"/>
                <a:ea typeface="Calibri" panose="020F0502020204030204" pitchFamily="34" charset="0"/>
                <a:cs typeface="Times New Roman"/>
              </a:rPr>
              <a:t>que nous acquérons soient </a:t>
            </a:r>
            <a:r>
              <a:rPr kumimoji="0" lang="fr-CA" sz="1800" b="1" i="0" u="none" strike="noStrike" kern="0" cap="none" spc="0" normalizeH="0" baseline="0" noProof="0" dirty="0">
                <a:ln>
                  <a:noFill/>
                </a:ln>
                <a:solidFill>
                  <a:schemeClr val="tx1"/>
                </a:solidFill>
                <a:effectLst/>
                <a:uLnTx/>
                <a:uFillTx/>
                <a:latin typeface="Arial" pitchFamily="34" charset="0"/>
                <a:ea typeface="Calibri" panose="020F0502020204030204" pitchFamily="34" charset="0"/>
                <a:cs typeface="Times New Roman"/>
              </a:rPr>
              <a:t>accessibles au plus grand nombre d’utilisateurs finaux possible </a:t>
            </a:r>
            <a:r>
              <a:rPr kumimoji="0" lang="fr-CA" sz="1800" b="0" i="0" u="none" strike="noStrike" kern="0" cap="none" spc="0" normalizeH="0" baseline="0" noProof="0" dirty="0">
                <a:ln>
                  <a:noFill/>
                </a:ln>
                <a:solidFill>
                  <a:schemeClr val="tx1"/>
                </a:solidFill>
                <a:effectLst/>
                <a:uLnTx/>
                <a:uFillTx/>
                <a:latin typeface="Arial" pitchFamily="34" charset="0"/>
                <a:ea typeface="Calibri" panose="020F0502020204030204" pitchFamily="34" charset="0"/>
                <a:cs typeface="Times New Roman"/>
              </a:rPr>
              <a:t>en incluant des critères d’accessibilité aux exigences (le cas échéant)</a:t>
            </a:r>
            <a:r>
              <a:rPr kumimoji="0" lang="fr-CA" sz="1800" i="0" u="none" strike="noStrike" kern="0" cap="none" spc="0" normalizeH="0" baseline="0" noProof="0" dirty="0">
                <a:ln>
                  <a:noFill/>
                </a:ln>
                <a:solidFill>
                  <a:schemeClr val="tx1"/>
                </a:solidFill>
                <a:effectLst/>
                <a:uLnTx/>
                <a:uFillTx/>
                <a:latin typeface="Arial" pitchFamily="34" charset="0"/>
                <a:ea typeface="Calibri" panose="020F0502020204030204" pitchFamily="34" charset="0"/>
                <a:cs typeface="Times New Roman"/>
              </a:rPr>
              <a:t>.</a:t>
            </a:r>
            <a:endParaRPr kumimoji="0" lang="fr-CA" sz="1800" i="0" u="none" strike="noStrike" kern="0" cap="none" spc="0" normalizeH="0" baseline="0" noProof="0" dirty="0">
              <a:ln>
                <a:noFill/>
              </a:ln>
              <a:solidFill>
                <a:schemeClr val="tx1"/>
              </a:solidFill>
              <a:effectLst/>
              <a:uLnTx/>
              <a:uFillTx/>
              <a:latin typeface="Arial" pitchFamily="34" charset="0"/>
              <a:ea typeface="Calibri" panose="020F0502020204030204" pitchFamily="34" charset="0"/>
              <a:cs typeface="Times New Roman" panose="02020603050405020304" pitchFamily="18" charset="0"/>
            </a:endParaRPr>
          </a:p>
          <a:p>
            <a:pPr marL="342900" marR="0" lvl="0" indent="-342900" algn="l" defTabSz="914400" rtl="0" eaLnBrk="0" fontAlgn="base" latinLnBrk="0" hangingPunct="0">
              <a:lnSpc>
                <a:spcPct val="110000"/>
              </a:lnSpc>
              <a:spcBef>
                <a:spcPts val="0"/>
              </a:spcBef>
              <a:spcAft>
                <a:spcPts val="1200"/>
              </a:spcAft>
              <a:buClrTx/>
              <a:buSzPct val="120000"/>
              <a:buFont typeface="Arial" panose="020B0604020202020204" pitchFamily="34" charset="0"/>
              <a:buChar char="•"/>
              <a:tabLst>
                <a:tab pos="457200" algn="l"/>
              </a:tabLst>
              <a:defRPr/>
            </a:pPr>
            <a:r>
              <a:rPr kumimoji="0" lang="fr-CA" sz="1800" b="0" i="0" u="none" strike="noStrike" kern="0" cap="none" spc="0" normalizeH="0" baseline="0" noProof="0" dirty="0">
                <a:ln>
                  <a:noFill/>
                </a:ln>
                <a:solidFill>
                  <a:schemeClr val="tx1"/>
                </a:solidFill>
                <a:effectLst/>
                <a:uLnTx/>
                <a:uFillTx/>
                <a:latin typeface="Arial" pitchFamily="34" charset="0"/>
                <a:ea typeface="Calibri" panose="020F0502020204030204" pitchFamily="34" charset="0"/>
                <a:cs typeface="Times New Roman"/>
              </a:rPr>
              <a:t>Offrir au public et aux fonctionnaires fédéraux un </a:t>
            </a:r>
            <a:r>
              <a:rPr kumimoji="0" lang="fr-CA" sz="1800" b="1" i="0" u="none" strike="noStrike" kern="0" cap="none" spc="0" normalizeH="0" baseline="0" noProof="0" dirty="0">
                <a:ln>
                  <a:noFill/>
                </a:ln>
                <a:solidFill>
                  <a:schemeClr val="tx1"/>
                </a:solidFill>
                <a:effectLst/>
                <a:uLnTx/>
                <a:uFillTx/>
                <a:latin typeface="Arial" pitchFamily="34" charset="0"/>
                <a:ea typeface="Calibri" panose="020F0502020204030204" pitchFamily="34" charset="0"/>
                <a:cs typeface="Times New Roman"/>
              </a:rPr>
              <a:t>processus d’approvisionnement exempt d’obstacles </a:t>
            </a:r>
            <a:r>
              <a:rPr kumimoji="0" lang="fr-CA" sz="1800" b="0" i="0" u="none" strike="noStrike" kern="0" cap="none" spc="0" normalizeH="0" baseline="0" noProof="0" dirty="0">
                <a:ln>
                  <a:noFill/>
                </a:ln>
                <a:solidFill>
                  <a:schemeClr val="tx1"/>
                </a:solidFill>
                <a:effectLst/>
                <a:uLnTx/>
                <a:uFillTx/>
                <a:latin typeface="Arial" pitchFamily="34" charset="0"/>
                <a:ea typeface="Calibri" panose="020F0502020204030204" pitchFamily="34" charset="0"/>
                <a:cs typeface="Times New Roman"/>
              </a:rPr>
              <a:t>grâce à des plateformes numériques, des documents d’invitation à soumissionner et des renseignements et services d’approvisionnement accessibles.</a:t>
            </a:r>
            <a:endParaRPr lang="fr-CA" sz="1800" kern="0" dirty="0">
              <a:latin typeface="Arial" pitchFamily="34" charset="0"/>
              <a:ea typeface="Calibri" panose="020F0502020204030204" pitchFamily="34" charset="0"/>
              <a:cs typeface="Times New Roman"/>
            </a:endParaRPr>
          </a:p>
          <a:p>
            <a:pPr marL="342900" marR="0" lvl="0" indent="-342900" algn="l" defTabSz="914400" rtl="0" eaLnBrk="0" fontAlgn="base" latinLnBrk="0" hangingPunct="0">
              <a:lnSpc>
                <a:spcPct val="110000"/>
              </a:lnSpc>
              <a:spcBef>
                <a:spcPts val="0"/>
              </a:spcBef>
              <a:spcAft>
                <a:spcPts val="1200"/>
              </a:spcAft>
              <a:buClrTx/>
              <a:buSzPct val="120000"/>
              <a:buFont typeface="Arial" panose="020B0604020202020204" pitchFamily="34" charset="0"/>
              <a:buChar char="•"/>
              <a:tabLst>
                <a:tab pos="457200" algn="l"/>
              </a:tabLst>
              <a:defRPr/>
            </a:pPr>
            <a:r>
              <a:rPr kumimoji="0" lang="fr-CA" sz="1800" b="0" i="0" u="none" strike="noStrike" kern="0" cap="none" spc="0" normalizeH="0" baseline="0" noProof="0" dirty="0">
                <a:ln>
                  <a:noFill/>
                </a:ln>
                <a:solidFill>
                  <a:schemeClr val="tx1"/>
                </a:solidFill>
                <a:effectLst/>
                <a:uLnTx/>
                <a:uFillTx/>
                <a:latin typeface="Arial" pitchFamily="34" charset="0"/>
                <a:ea typeface="Calibri" panose="020F0502020204030204" pitchFamily="34" charset="0"/>
                <a:cs typeface="Times New Roman"/>
              </a:rPr>
              <a:t>Soutenir les priorités socio-économiques en permettant aux </a:t>
            </a:r>
            <a:r>
              <a:rPr kumimoji="0" lang="fr-CA" sz="1800" b="1" i="0" u="none" strike="noStrike" kern="0" cap="none" spc="0" normalizeH="0" baseline="0" noProof="0" dirty="0">
                <a:ln>
                  <a:noFill/>
                </a:ln>
                <a:solidFill>
                  <a:schemeClr val="tx1"/>
                </a:solidFill>
                <a:effectLst/>
                <a:uLnTx/>
                <a:uFillTx/>
                <a:latin typeface="Arial" pitchFamily="34" charset="0"/>
                <a:ea typeface="Calibri" panose="020F0502020204030204" pitchFamily="34" charset="0"/>
                <a:cs typeface="Times New Roman"/>
              </a:rPr>
              <a:t>fournisseurs qui répondent aux critères de diversité, y compris aux entreprises détenues par des personnes en situation de handicap</a:t>
            </a:r>
            <a:r>
              <a:rPr kumimoji="0" lang="fr-CA" sz="1800" b="0" i="0" u="none" strike="noStrike" kern="0" cap="none" spc="0" normalizeH="0" baseline="0" noProof="0" dirty="0">
                <a:ln>
                  <a:noFill/>
                </a:ln>
                <a:solidFill>
                  <a:schemeClr val="tx1"/>
                </a:solidFill>
                <a:effectLst/>
                <a:uLnTx/>
                <a:uFillTx/>
                <a:latin typeface="Arial" pitchFamily="34" charset="0"/>
                <a:ea typeface="Calibri" panose="020F0502020204030204" pitchFamily="34" charset="0"/>
                <a:cs typeface="Times New Roman"/>
              </a:rPr>
              <a:t>, de participer aux processus d’approvisionnement grâce à des initiatives telles que l’approvisionnement social et les activités de sensibilisation des fournisseurs.</a:t>
            </a:r>
          </a:p>
        </p:txBody>
      </p:sp>
    </p:spTree>
    <p:extLst>
      <p:ext uri="{BB962C8B-B14F-4D97-AF65-F5344CB8AC3E}">
        <p14:creationId xmlns:p14="http://schemas.microsoft.com/office/powerpoint/2010/main" val="306621330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E55567-E578-ABDA-D353-1CDD6F4BE2FD}"/>
              </a:ext>
            </a:extLst>
          </p:cNvPr>
          <p:cNvSpPr>
            <a:spLocks noGrp="1"/>
          </p:cNvSpPr>
          <p:nvPr>
            <p:ph type="title"/>
            <p:custDataLst>
              <p:tags r:id="rId1"/>
            </p:custDataLst>
          </p:nvPr>
        </p:nvSpPr>
        <p:spPr/>
        <p:txBody>
          <a:bodyPr>
            <a:normAutofit/>
          </a:bodyPr>
          <a:lstStyle/>
          <a:p>
            <a:r>
              <a:rPr lang="fr-CA" dirty="0"/>
              <a:t>Tenir compte de l’accessibilité – une responsabilité partagée</a:t>
            </a:r>
          </a:p>
        </p:txBody>
      </p:sp>
      <p:sp>
        <p:nvSpPr>
          <p:cNvPr id="3" name="Content Placeholder 2">
            <a:extLst>
              <a:ext uri="{FF2B5EF4-FFF2-40B4-BE49-F238E27FC236}">
                <a16:creationId xmlns:a16="http://schemas.microsoft.com/office/drawing/2014/main" id="{10A165CD-4FFA-4CB1-E084-422DC4A7E6D7}"/>
              </a:ext>
            </a:extLst>
          </p:cNvPr>
          <p:cNvSpPr>
            <a:spLocks noGrp="1"/>
          </p:cNvSpPr>
          <p:nvPr>
            <p:ph idx="1"/>
            <p:custDataLst>
              <p:tags r:id="rId2"/>
            </p:custDataLst>
          </p:nvPr>
        </p:nvSpPr>
        <p:spPr>
          <a:xfrm>
            <a:off x="4430621" y="236583"/>
            <a:ext cx="6849955" cy="6546468"/>
          </a:xfrm>
        </p:spPr>
        <p:txBody>
          <a:bodyPr>
            <a:normAutofit/>
          </a:bodyPr>
          <a:lstStyle/>
          <a:p>
            <a:pPr marL="0" indent="0" defTabSz="914400">
              <a:lnSpc>
                <a:spcPct val="105000"/>
              </a:lnSpc>
              <a:spcBef>
                <a:spcPts val="300"/>
              </a:spcBef>
              <a:spcAft>
                <a:spcPts val="300"/>
              </a:spcAft>
              <a:buSzPct val="120000"/>
              <a:buNone/>
              <a:defRPr/>
            </a:pPr>
            <a:r>
              <a:rPr lang="fr-CA" altLang="en-US" sz="1600" b="1" dirty="0">
                <a:solidFill>
                  <a:srgbClr val="000000"/>
                </a:solidFill>
                <a:cs typeface="Calibri" panose="020F0502020204030204" pitchFamily="34" charset="0"/>
              </a:rPr>
              <a:t>Il incombe aux propriétaires fonctionnels </a:t>
            </a:r>
            <a:r>
              <a:rPr lang="fr-FR" sz="1600" b="1" dirty="0"/>
              <a:t>(ministère ou organisme client, responsable technique)</a:t>
            </a:r>
            <a:r>
              <a:rPr lang="fr-CA" sz="1600" b="1" dirty="0"/>
              <a:t> </a:t>
            </a:r>
            <a:r>
              <a:rPr lang="fr-CA" altLang="en-US" sz="1600" b="1" dirty="0"/>
              <a:t>de :</a:t>
            </a:r>
          </a:p>
          <a:p>
            <a:pPr marL="285750" indent="-285750" fontAlgn="base">
              <a:lnSpc>
                <a:spcPct val="105000"/>
              </a:lnSpc>
              <a:spcBef>
                <a:spcPts val="300"/>
              </a:spcBef>
              <a:spcAft>
                <a:spcPts val="300"/>
              </a:spcAft>
              <a:buSzPct val="120000"/>
              <a:buFont typeface="Arial" panose="020B0604020202020204" pitchFamily="34" charset="0"/>
              <a:buChar char="•"/>
              <a:tabLst>
                <a:tab pos="457200" algn="l"/>
              </a:tabLst>
              <a:defRPr/>
            </a:pPr>
            <a:r>
              <a:rPr lang="fr-CA" altLang="en-US" sz="1600" dirty="0">
                <a:solidFill>
                  <a:srgbClr val="000000"/>
                </a:solidFill>
              </a:rPr>
              <a:t>tenir compte de l’accessibilité dans le cadre de leurs processus d’approvisionnement et de déterminer si les exigences d’accessibilité s’appliquent en :</a:t>
            </a:r>
          </a:p>
          <a:p>
            <a:pPr marL="638175" lvl="1" indent="-285750" defTabSz="914400">
              <a:lnSpc>
                <a:spcPct val="105000"/>
              </a:lnSpc>
              <a:spcBef>
                <a:spcPts val="300"/>
              </a:spcBef>
              <a:spcAft>
                <a:spcPts val="300"/>
              </a:spcAft>
              <a:buSzPct val="120000"/>
              <a:buFont typeface="Arial" panose="020B0604020202020204" pitchFamily="34" charset="0"/>
              <a:buChar char="•"/>
              <a:defRPr/>
            </a:pPr>
            <a:r>
              <a:rPr lang="fr-CA" sz="1600" dirty="0"/>
              <a:t>prenant en considération le ou les utilisateurs finaux et les obstacles qu’ils rencontrent;</a:t>
            </a:r>
            <a:endParaRPr lang="fr-CA" sz="1600" dirty="0">
              <a:solidFill>
                <a:schemeClr val="tx1"/>
              </a:solidFill>
            </a:endParaRPr>
          </a:p>
          <a:p>
            <a:pPr marL="638175" lvl="1" indent="-285750" defTabSz="914400">
              <a:lnSpc>
                <a:spcPct val="105000"/>
              </a:lnSpc>
              <a:spcBef>
                <a:spcPts val="300"/>
              </a:spcBef>
              <a:spcAft>
                <a:spcPts val="300"/>
              </a:spcAft>
              <a:buSzPct val="120000"/>
              <a:buFont typeface="Arial" panose="020B0604020202020204" pitchFamily="34" charset="0"/>
              <a:buChar char="•"/>
              <a:defRPr/>
            </a:pPr>
            <a:r>
              <a:rPr lang="fr-CA" sz="1600" dirty="0">
                <a:solidFill>
                  <a:schemeClr val="tx1"/>
                </a:solidFill>
              </a:rPr>
              <a:t>consultant les normes d’accessibilité en vigueur, dans la mesure du possible;</a:t>
            </a:r>
          </a:p>
          <a:p>
            <a:pPr marL="285750" marR="0" lvl="0" indent="-285750" algn="l" defTabSz="914400" rtl="0" eaLnBrk="1" fontAlgn="auto" latinLnBrk="0" hangingPunct="1">
              <a:lnSpc>
                <a:spcPct val="105000"/>
              </a:lnSpc>
              <a:spcBef>
                <a:spcPts val="300"/>
              </a:spcBef>
              <a:spcAft>
                <a:spcPts val="300"/>
              </a:spcAft>
              <a:buClrTx/>
              <a:buSzPct val="120000"/>
              <a:buFont typeface="Arial" panose="020B0604020202020204" pitchFamily="34" charset="0"/>
              <a:buChar char="•"/>
              <a:tabLst/>
              <a:defRPr/>
            </a:pPr>
            <a:r>
              <a:rPr lang="fr-CA" sz="1600" dirty="0">
                <a:solidFill>
                  <a:schemeClr val="tx1"/>
                </a:solidFill>
              </a:rPr>
              <a:t>fournir une explication écrite si on détermine que des exigences d’accessibilité n’ont pas été incluses. Cette justification doit être portée au dossier d’approvisionnement.</a:t>
            </a:r>
            <a:endParaRPr lang="fr-CA" altLang="en-US" sz="1600" dirty="0">
              <a:solidFill>
                <a:srgbClr val="000000"/>
              </a:solidFill>
            </a:endParaRPr>
          </a:p>
          <a:p>
            <a:pPr marL="0" marR="0" lvl="0" indent="0" algn="l" defTabSz="914400" rtl="0" eaLnBrk="1" fontAlgn="auto" latinLnBrk="0" hangingPunct="1">
              <a:lnSpc>
                <a:spcPct val="105000"/>
              </a:lnSpc>
              <a:spcBef>
                <a:spcPts val="300"/>
              </a:spcBef>
              <a:spcAft>
                <a:spcPts val="300"/>
              </a:spcAft>
              <a:buClrTx/>
              <a:buSzPct val="120000"/>
              <a:buNone/>
              <a:tabLst/>
              <a:defRPr/>
            </a:pPr>
            <a:r>
              <a:rPr lang="fr-CA" sz="1600" b="1" dirty="0">
                <a:solidFill>
                  <a:srgbClr val="000000"/>
                </a:solidFill>
                <a:cs typeface="Calibri" panose="020F0502020204030204" pitchFamily="34" charset="0"/>
              </a:rPr>
              <a:t>Il incombe aux autorités contractantes de :</a:t>
            </a:r>
          </a:p>
          <a:p>
            <a:pPr marL="285750" lvl="0" indent="-285750">
              <a:lnSpc>
                <a:spcPct val="105000"/>
              </a:lnSpc>
              <a:spcBef>
                <a:spcPts val="300"/>
              </a:spcBef>
              <a:spcAft>
                <a:spcPts val="300"/>
              </a:spcAft>
              <a:buSzPct val="120000"/>
              <a:buFont typeface="Arial" panose="020B0604020202020204" pitchFamily="34" charset="0"/>
              <a:buChar char="•"/>
              <a:defRPr/>
            </a:pPr>
            <a:r>
              <a:rPr lang="fr-CA" sz="1600" dirty="0">
                <a:solidFill>
                  <a:srgbClr val="000000"/>
                </a:solidFill>
              </a:rPr>
              <a:t>veiller à ce que l’accessibilité ait été prise en considération et, le cas échéant, à ce que les exigences soient incluses dans les demandes de soumissions;</a:t>
            </a:r>
          </a:p>
          <a:p>
            <a:pPr marL="285750" lvl="0" indent="-285750">
              <a:lnSpc>
                <a:spcPct val="105000"/>
              </a:lnSpc>
              <a:spcBef>
                <a:spcPts val="300"/>
              </a:spcBef>
              <a:spcAft>
                <a:spcPts val="300"/>
              </a:spcAft>
              <a:buSzPct val="120000"/>
              <a:buFont typeface="Arial" panose="020B0604020202020204" pitchFamily="34" charset="0"/>
              <a:buChar char="•"/>
              <a:defRPr/>
            </a:pPr>
            <a:r>
              <a:rPr lang="fr-CA" sz="1600" dirty="0">
                <a:solidFill>
                  <a:srgbClr val="000000"/>
                </a:solidFill>
              </a:rPr>
              <a:t>remettre en question le processus si l’accessibilité n’est pas abordée;</a:t>
            </a:r>
          </a:p>
          <a:p>
            <a:pPr marL="285750" lvl="0" indent="-285750">
              <a:lnSpc>
                <a:spcPct val="105000"/>
              </a:lnSpc>
              <a:spcBef>
                <a:spcPts val="300"/>
              </a:spcBef>
              <a:spcAft>
                <a:spcPts val="300"/>
              </a:spcAft>
              <a:buSzPct val="120000"/>
              <a:buFont typeface="Arial" panose="020B0604020202020204" pitchFamily="34" charset="0"/>
              <a:buChar char="•"/>
              <a:defRPr/>
            </a:pPr>
            <a:r>
              <a:rPr lang="fr-CA" sz="1600" dirty="0">
                <a:solidFill>
                  <a:srgbClr val="000000"/>
                </a:solidFill>
              </a:rPr>
              <a:t>veiller à ce que le propriétaire fonctionnel fournisse une justification écrite si on détermine que des exigences d’accessibilité n’ont pas été incluses dans le processus d’approvisionnement.</a:t>
            </a:r>
            <a:endParaRPr kumimoji="0" lang="fr-CA" sz="1600" b="0" i="0" u="none" strike="noStrike" kern="0" cap="none" spc="0" normalizeH="0" baseline="0" dirty="0">
              <a:ln>
                <a:noFill/>
              </a:ln>
              <a:solidFill>
                <a:schemeClr val="tx1"/>
              </a:solidFill>
              <a:effectLst/>
              <a:uLnTx/>
              <a:uFillTx/>
              <a:latin typeface="Arial" pitchFamily="34" charset="0"/>
              <a:ea typeface="Calibri" panose="020F0502020204030204" pitchFamily="34" charset="0"/>
              <a:cs typeface="Times New Roman"/>
            </a:endParaRPr>
          </a:p>
        </p:txBody>
      </p:sp>
    </p:spTree>
    <p:extLst>
      <p:ext uri="{BB962C8B-B14F-4D97-AF65-F5344CB8AC3E}">
        <p14:creationId xmlns:p14="http://schemas.microsoft.com/office/powerpoint/2010/main" val="351487589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E55567-E578-ABDA-D353-1CDD6F4BE2FD}"/>
              </a:ext>
            </a:extLst>
          </p:cNvPr>
          <p:cNvSpPr>
            <a:spLocks noGrp="1"/>
          </p:cNvSpPr>
          <p:nvPr>
            <p:ph type="title"/>
            <p:custDataLst>
              <p:tags r:id="rId1"/>
            </p:custDataLst>
          </p:nvPr>
        </p:nvSpPr>
        <p:spPr>
          <a:xfrm>
            <a:off x="406800" y="403200"/>
            <a:ext cx="3200400" cy="2786484"/>
          </a:xfrm>
        </p:spPr>
        <p:txBody>
          <a:bodyPr vert="horz" lIns="0" tIns="0" rIns="0" bIns="0" rtlCol="0" anchor="t" anchorCtr="0">
            <a:normAutofit/>
          </a:bodyPr>
          <a:lstStyle/>
          <a:p>
            <a:r>
              <a:rPr lang="fr-CA" dirty="0"/>
              <a:t>Étapes pour tenir compte de l’accessibilité (1 de 2)</a:t>
            </a:r>
          </a:p>
        </p:txBody>
      </p:sp>
      <p:sp>
        <p:nvSpPr>
          <p:cNvPr id="3" name="Content Placeholder 2">
            <a:extLst>
              <a:ext uri="{FF2B5EF4-FFF2-40B4-BE49-F238E27FC236}">
                <a16:creationId xmlns:a16="http://schemas.microsoft.com/office/drawing/2014/main" id="{10A165CD-4FFA-4CB1-E084-422DC4A7E6D7}"/>
              </a:ext>
            </a:extLst>
          </p:cNvPr>
          <p:cNvSpPr>
            <a:spLocks noGrp="1"/>
          </p:cNvSpPr>
          <p:nvPr>
            <p:ph idx="1"/>
            <p:custDataLst>
              <p:tags r:id="rId2"/>
            </p:custDataLst>
          </p:nvPr>
        </p:nvSpPr>
        <p:spPr>
          <a:xfrm>
            <a:off x="4499580" y="403200"/>
            <a:ext cx="7448580" cy="5982836"/>
          </a:xfrm>
        </p:spPr>
        <p:txBody>
          <a:bodyPr anchor="t">
            <a:normAutofit/>
          </a:bodyPr>
          <a:lstStyle/>
          <a:p>
            <a:pPr marL="0" lvl="0" indent="0">
              <a:lnSpc>
                <a:spcPct val="120000"/>
              </a:lnSpc>
              <a:spcAft>
                <a:spcPts val="600"/>
              </a:spcAft>
              <a:buNone/>
            </a:pPr>
            <a:r>
              <a:rPr lang="fr-CA" b="1" dirty="0">
                <a:solidFill>
                  <a:srgbClr val="000000"/>
                </a:solidFill>
                <a:cs typeface="Calibri" panose="020F0502020204030204" pitchFamily="34" charset="0"/>
              </a:rPr>
              <a:t>Étape 1 : Déterminez ce que vous acquérez</a:t>
            </a:r>
          </a:p>
          <a:p>
            <a:pPr lvl="0">
              <a:lnSpc>
                <a:spcPct val="120000"/>
              </a:lnSpc>
              <a:spcBef>
                <a:spcPct val="0"/>
              </a:spcBef>
              <a:spcAft>
                <a:spcPts val="600"/>
              </a:spcAft>
              <a:buFont typeface="Wingdings" panose="05000000000000000000" pitchFamily="2" charset="2"/>
              <a:buChar char="ü"/>
            </a:pPr>
            <a:r>
              <a:rPr lang="fr-CA" sz="1800" dirty="0">
                <a:solidFill>
                  <a:srgbClr val="000000"/>
                </a:solidFill>
                <a:latin typeface="+mn-lt"/>
                <a:cs typeface="Calibri" panose="020F0502020204030204" pitchFamily="34" charset="0"/>
              </a:rPr>
              <a:t>Quel est l’objectif du bien ou du service acquis?</a:t>
            </a:r>
          </a:p>
          <a:p>
            <a:pPr marL="0" indent="0">
              <a:lnSpc>
                <a:spcPct val="120000"/>
              </a:lnSpc>
              <a:spcAft>
                <a:spcPts val="600"/>
              </a:spcAft>
              <a:buNone/>
            </a:pPr>
            <a:r>
              <a:rPr lang="fr-CA" b="1" dirty="0">
                <a:solidFill>
                  <a:srgbClr val="000000"/>
                </a:solidFill>
                <a:cs typeface="Calibri" panose="020F0502020204030204" pitchFamily="34" charset="0"/>
              </a:rPr>
              <a:t>Étape 2 : Identifiez les utilisateurs finaux et les obstacles qu’ils pourraient rencontrer</a:t>
            </a:r>
          </a:p>
          <a:p>
            <a:pPr>
              <a:lnSpc>
                <a:spcPct val="120000"/>
              </a:lnSpc>
              <a:spcBef>
                <a:spcPct val="0"/>
              </a:spcBef>
              <a:spcAft>
                <a:spcPts val="600"/>
              </a:spcAft>
              <a:buFont typeface="Wingdings" panose="05000000000000000000" pitchFamily="2" charset="2"/>
              <a:buChar char="ü"/>
            </a:pPr>
            <a:r>
              <a:rPr lang="fr-CA" sz="1800" dirty="0">
                <a:solidFill>
                  <a:srgbClr val="000000"/>
                </a:solidFill>
                <a:cs typeface="Calibri" panose="020F0502020204030204" pitchFamily="34" charset="0"/>
              </a:rPr>
              <a:t>Qui utilisera le bien ou le service, maintenant ou à l’avenir?</a:t>
            </a:r>
          </a:p>
          <a:p>
            <a:pPr>
              <a:lnSpc>
                <a:spcPct val="120000"/>
              </a:lnSpc>
              <a:spcBef>
                <a:spcPct val="0"/>
              </a:spcBef>
              <a:spcAft>
                <a:spcPts val="600"/>
              </a:spcAft>
              <a:buFont typeface="Wingdings" panose="05000000000000000000" pitchFamily="2" charset="2"/>
              <a:buChar char="ü"/>
            </a:pPr>
            <a:r>
              <a:rPr lang="fr-CA" sz="1800" dirty="0">
                <a:solidFill>
                  <a:srgbClr val="000000"/>
                </a:solidFill>
                <a:cs typeface="Calibri" panose="020F0502020204030204" pitchFamily="34" charset="0"/>
              </a:rPr>
              <a:t>Quels obstacles pourrait-on rencontrer en utilisant le bien ou le service?</a:t>
            </a:r>
          </a:p>
          <a:p>
            <a:pPr>
              <a:lnSpc>
                <a:spcPct val="120000"/>
              </a:lnSpc>
              <a:spcBef>
                <a:spcPct val="0"/>
              </a:spcBef>
              <a:spcAft>
                <a:spcPts val="600"/>
              </a:spcAft>
              <a:buFont typeface="Wingdings" panose="05000000000000000000" pitchFamily="2" charset="2"/>
              <a:buChar char="ü"/>
            </a:pPr>
            <a:r>
              <a:rPr lang="fr-CA" sz="1800" dirty="0">
                <a:solidFill>
                  <a:srgbClr val="000000"/>
                </a:solidFill>
                <a:cs typeface="Calibri" panose="020F0502020204030204" pitchFamily="34" charset="0"/>
              </a:rPr>
              <a:t>Avez-vous consulté des personnes en situation de handicap?</a:t>
            </a:r>
          </a:p>
        </p:txBody>
      </p:sp>
    </p:spTree>
    <p:extLst>
      <p:ext uri="{BB962C8B-B14F-4D97-AF65-F5344CB8AC3E}">
        <p14:creationId xmlns:p14="http://schemas.microsoft.com/office/powerpoint/2010/main" val="2976620423"/>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ENGAGE" val="{&quot;SavedSwatch&quot;:&quot;-13737390|-5389529|-10807215|-8355712|-16724839|PSPC&quot;,&quot;Id&quot;:&quot;6151cef43339323498bd7f7d&quot;,&quot;SmartGridHorizontal&quot;:0,&quot;LinkedExcelSources&quot;:{},&quot;LinkedProjectSources&quot;:{},&quot;FlowConfig&quot;:{&quot;Canvas&quot;:{&quot;Slide&quot;:-1,&quot;Width&quot;:0,&quot;Height&quot;:0},&quot;Timeline&quot;:{&quot;Actions&quot;:[]}},&quot;LinkedSlideMergeSources&quot;:{},&quot;LinkedSharePointSlideMergeSources&quot;:{}}"/>
</p:tagLst>
</file>

<file path=ppt/tags/tag10.xml><?xml version="1.0" encoding="utf-8"?>
<p:tagLst xmlns:a="http://schemas.openxmlformats.org/drawingml/2006/main" xmlns:r="http://schemas.openxmlformats.org/officeDocument/2006/relationships" xmlns:p="http://schemas.openxmlformats.org/presentationml/2006/main">
  <p:tag name="NUM" val="2"/>
</p:tagLst>
</file>

<file path=ppt/tags/tag11.xml><?xml version="1.0" encoding="utf-8"?>
<p:tagLst xmlns:a="http://schemas.openxmlformats.org/drawingml/2006/main" xmlns:r="http://schemas.openxmlformats.org/officeDocument/2006/relationships" xmlns:p="http://schemas.openxmlformats.org/presentationml/2006/main">
  <p:tag name="NUM" val="1"/>
</p:tagLst>
</file>

<file path=ppt/tags/tag12.xml><?xml version="1.0" encoding="utf-8"?>
<p:tagLst xmlns:a="http://schemas.openxmlformats.org/drawingml/2006/main" xmlns:r="http://schemas.openxmlformats.org/officeDocument/2006/relationships" xmlns:p="http://schemas.openxmlformats.org/presentationml/2006/main">
  <p:tag name="NUM" val="2"/>
</p:tagLst>
</file>

<file path=ppt/tags/tag13.xml><?xml version="1.0" encoding="utf-8"?>
<p:tagLst xmlns:a="http://schemas.openxmlformats.org/drawingml/2006/main" xmlns:r="http://schemas.openxmlformats.org/officeDocument/2006/relationships" xmlns:p="http://schemas.openxmlformats.org/presentationml/2006/main">
  <p:tag name="NUM" val="1"/>
</p:tagLst>
</file>

<file path=ppt/tags/tag14.xml><?xml version="1.0" encoding="utf-8"?>
<p:tagLst xmlns:a="http://schemas.openxmlformats.org/drawingml/2006/main" xmlns:r="http://schemas.openxmlformats.org/officeDocument/2006/relationships" xmlns:p="http://schemas.openxmlformats.org/presentationml/2006/main">
  <p:tag name="NUM" val="2"/>
</p:tagLst>
</file>

<file path=ppt/tags/tag15.xml><?xml version="1.0" encoding="utf-8"?>
<p:tagLst xmlns:a="http://schemas.openxmlformats.org/drawingml/2006/main" xmlns:r="http://schemas.openxmlformats.org/officeDocument/2006/relationships" xmlns:p="http://schemas.openxmlformats.org/presentationml/2006/main">
  <p:tag name="NUM" val="1"/>
</p:tagLst>
</file>

<file path=ppt/tags/tag16.xml><?xml version="1.0" encoding="utf-8"?>
<p:tagLst xmlns:a="http://schemas.openxmlformats.org/drawingml/2006/main" xmlns:r="http://schemas.openxmlformats.org/officeDocument/2006/relationships" xmlns:p="http://schemas.openxmlformats.org/presentationml/2006/main">
  <p:tag name="NUM" val="2"/>
</p:tagLst>
</file>

<file path=ppt/tags/tag17.xml><?xml version="1.0" encoding="utf-8"?>
<p:tagLst xmlns:a="http://schemas.openxmlformats.org/drawingml/2006/main" xmlns:r="http://schemas.openxmlformats.org/officeDocument/2006/relationships" xmlns:p="http://schemas.openxmlformats.org/presentationml/2006/main">
  <p:tag name="NUM" val="1"/>
</p:tagLst>
</file>

<file path=ppt/tags/tag18.xml><?xml version="1.0" encoding="utf-8"?>
<p:tagLst xmlns:a="http://schemas.openxmlformats.org/drawingml/2006/main" xmlns:r="http://schemas.openxmlformats.org/officeDocument/2006/relationships" xmlns:p="http://schemas.openxmlformats.org/presentationml/2006/main">
  <p:tag name="NUM" val="2"/>
</p:tagLst>
</file>

<file path=ppt/tags/tag19.xml><?xml version="1.0" encoding="utf-8"?>
<p:tagLst xmlns:a="http://schemas.openxmlformats.org/drawingml/2006/main" xmlns:r="http://schemas.openxmlformats.org/officeDocument/2006/relationships" xmlns:p="http://schemas.openxmlformats.org/presentationml/2006/main">
  <p:tag name="NUM" val="1"/>
</p:tagLst>
</file>

<file path=ppt/tags/tag2.xml><?xml version="1.0" encoding="utf-8"?>
<p:tagLst xmlns:a="http://schemas.openxmlformats.org/drawingml/2006/main" xmlns:r="http://schemas.openxmlformats.org/officeDocument/2006/relationships" xmlns:p="http://schemas.openxmlformats.org/presentationml/2006/main">
  <p:tag name="NUM" val="1"/>
</p:tagLst>
</file>

<file path=ppt/tags/tag20.xml><?xml version="1.0" encoding="utf-8"?>
<p:tagLst xmlns:a="http://schemas.openxmlformats.org/drawingml/2006/main" xmlns:r="http://schemas.openxmlformats.org/officeDocument/2006/relationships" xmlns:p="http://schemas.openxmlformats.org/presentationml/2006/main">
  <p:tag name="NUM" val="2"/>
</p:tagLst>
</file>

<file path=ppt/tags/tag21.xml><?xml version="1.0" encoding="utf-8"?>
<p:tagLst xmlns:a="http://schemas.openxmlformats.org/drawingml/2006/main" xmlns:r="http://schemas.openxmlformats.org/officeDocument/2006/relationships" xmlns:p="http://schemas.openxmlformats.org/presentationml/2006/main">
  <p:tag name="NUM" val="1"/>
</p:tagLst>
</file>

<file path=ppt/tags/tag22.xml><?xml version="1.0" encoding="utf-8"?>
<p:tagLst xmlns:a="http://schemas.openxmlformats.org/drawingml/2006/main" xmlns:r="http://schemas.openxmlformats.org/officeDocument/2006/relationships" xmlns:p="http://schemas.openxmlformats.org/presentationml/2006/main">
  <p:tag name="NUM" val="2"/>
</p:tagLst>
</file>

<file path=ppt/tags/tag23.xml><?xml version="1.0" encoding="utf-8"?>
<p:tagLst xmlns:a="http://schemas.openxmlformats.org/drawingml/2006/main" xmlns:r="http://schemas.openxmlformats.org/officeDocument/2006/relationships" xmlns:p="http://schemas.openxmlformats.org/presentationml/2006/main">
  <p:tag name="NUM" val="1"/>
</p:tagLst>
</file>

<file path=ppt/tags/tag24.xml><?xml version="1.0" encoding="utf-8"?>
<p:tagLst xmlns:a="http://schemas.openxmlformats.org/drawingml/2006/main" xmlns:r="http://schemas.openxmlformats.org/officeDocument/2006/relationships" xmlns:p="http://schemas.openxmlformats.org/presentationml/2006/main">
  <p:tag name="NUM" val="2"/>
</p:tagLst>
</file>

<file path=ppt/tags/tag25.xml><?xml version="1.0" encoding="utf-8"?>
<p:tagLst xmlns:a="http://schemas.openxmlformats.org/drawingml/2006/main" xmlns:r="http://schemas.openxmlformats.org/officeDocument/2006/relationships" xmlns:p="http://schemas.openxmlformats.org/presentationml/2006/main">
  <p:tag name="NUM" val="1"/>
</p:tagLst>
</file>

<file path=ppt/tags/tag26.xml><?xml version="1.0" encoding="utf-8"?>
<p:tagLst xmlns:a="http://schemas.openxmlformats.org/drawingml/2006/main" xmlns:r="http://schemas.openxmlformats.org/officeDocument/2006/relationships" xmlns:p="http://schemas.openxmlformats.org/presentationml/2006/main">
  <p:tag name="NUM" val="2"/>
</p:tagLst>
</file>

<file path=ppt/tags/tag27.xml><?xml version="1.0" encoding="utf-8"?>
<p:tagLst xmlns:a="http://schemas.openxmlformats.org/drawingml/2006/main" xmlns:r="http://schemas.openxmlformats.org/officeDocument/2006/relationships" xmlns:p="http://schemas.openxmlformats.org/presentationml/2006/main">
  <p:tag name="NUM" val="1"/>
</p:tagLst>
</file>

<file path=ppt/tags/tag28.xml><?xml version="1.0" encoding="utf-8"?>
<p:tagLst xmlns:a="http://schemas.openxmlformats.org/drawingml/2006/main" xmlns:r="http://schemas.openxmlformats.org/officeDocument/2006/relationships" xmlns:p="http://schemas.openxmlformats.org/presentationml/2006/main">
  <p:tag name="NUM" val="2"/>
</p:tagLst>
</file>

<file path=ppt/tags/tag29.xml><?xml version="1.0" encoding="utf-8"?>
<p:tagLst xmlns:a="http://schemas.openxmlformats.org/drawingml/2006/main" xmlns:r="http://schemas.openxmlformats.org/officeDocument/2006/relationships" xmlns:p="http://schemas.openxmlformats.org/presentationml/2006/main">
  <p:tag name="NUM" val="1"/>
</p:tagLst>
</file>

<file path=ppt/tags/tag3.xml><?xml version="1.0" encoding="utf-8"?>
<p:tagLst xmlns:a="http://schemas.openxmlformats.org/drawingml/2006/main" xmlns:r="http://schemas.openxmlformats.org/officeDocument/2006/relationships" xmlns:p="http://schemas.openxmlformats.org/presentationml/2006/main">
  <p:tag name="NUM" val="2"/>
</p:tagLst>
</file>

<file path=ppt/tags/tag30.xml><?xml version="1.0" encoding="utf-8"?>
<p:tagLst xmlns:a="http://schemas.openxmlformats.org/drawingml/2006/main" xmlns:r="http://schemas.openxmlformats.org/officeDocument/2006/relationships" xmlns:p="http://schemas.openxmlformats.org/presentationml/2006/main">
  <p:tag name="NUM" val="2"/>
</p:tagLst>
</file>

<file path=ppt/tags/tag31.xml><?xml version="1.0" encoding="utf-8"?>
<p:tagLst xmlns:a="http://schemas.openxmlformats.org/drawingml/2006/main" xmlns:r="http://schemas.openxmlformats.org/officeDocument/2006/relationships" xmlns:p="http://schemas.openxmlformats.org/presentationml/2006/main">
  <p:tag name="NUM" val="1"/>
</p:tagLst>
</file>

<file path=ppt/tags/tag32.xml><?xml version="1.0" encoding="utf-8"?>
<p:tagLst xmlns:a="http://schemas.openxmlformats.org/drawingml/2006/main" xmlns:r="http://schemas.openxmlformats.org/officeDocument/2006/relationships" xmlns:p="http://schemas.openxmlformats.org/presentationml/2006/main">
  <p:tag name="NUM" val="2"/>
</p:tagLst>
</file>

<file path=ppt/tags/tag33.xml><?xml version="1.0" encoding="utf-8"?>
<p:tagLst xmlns:a="http://schemas.openxmlformats.org/drawingml/2006/main" xmlns:r="http://schemas.openxmlformats.org/officeDocument/2006/relationships" xmlns:p="http://schemas.openxmlformats.org/presentationml/2006/main">
  <p:tag name="NUM" val="1"/>
</p:tagLst>
</file>

<file path=ppt/tags/tag34.xml><?xml version="1.0" encoding="utf-8"?>
<p:tagLst xmlns:a="http://schemas.openxmlformats.org/drawingml/2006/main" xmlns:r="http://schemas.openxmlformats.org/officeDocument/2006/relationships" xmlns:p="http://schemas.openxmlformats.org/presentationml/2006/main">
  <p:tag name="NUM" val="2"/>
</p:tagLst>
</file>

<file path=ppt/tags/tag35.xml><?xml version="1.0" encoding="utf-8"?>
<p:tagLst xmlns:a="http://schemas.openxmlformats.org/drawingml/2006/main" xmlns:r="http://schemas.openxmlformats.org/officeDocument/2006/relationships" xmlns:p="http://schemas.openxmlformats.org/presentationml/2006/main">
  <p:tag name="NUM" val="3"/>
</p:tagLst>
</file>

<file path=ppt/tags/tag36.xml><?xml version="1.0" encoding="utf-8"?>
<p:tagLst xmlns:a="http://schemas.openxmlformats.org/drawingml/2006/main" xmlns:r="http://schemas.openxmlformats.org/officeDocument/2006/relationships" xmlns:p="http://schemas.openxmlformats.org/presentationml/2006/main">
  <p:tag name="NUM" val="1"/>
</p:tagLst>
</file>

<file path=ppt/tags/tag37.xml><?xml version="1.0" encoding="utf-8"?>
<p:tagLst xmlns:a="http://schemas.openxmlformats.org/drawingml/2006/main" xmlns:r="http://schemas.openxmlformats.org/officeDocument/2006/relationships" xmlns:p="http://schemas.openxmlformats.org/presentationml/2006/main">
  <p:tag name="NUM" val="2"/>
</p:tagLst>
</file>

<file path=ppt/tags/tag38.xml><?xml version="1.0" encoding="utf-8"?>
<p:tagLst xmlns:a="http://schemas.openxmlformats.org/drawingml/2006/main" xmlns:r="http://schemas.openxmlformats.org/officeDocument/2006/relationships" xmlns:p="http://schemas.openxmlformats.org/presentationml/2006/main">
  <p:tag name="NUM" val="1"/>
</p:tagLst>
</file>

<file path=ppt/tags/tag39.xml><?xml version="1.0" encoding="utf-8"?>
<p:tagLst xmlns:a="http://schemas.openxmlformats.org/drawingml/2006/main" xmlns:r="http://schemas.openxmlformats.org/officeDocument/2006/relationships" xmlns:p="http://schemas.openxmlformats.org/presentationml/2006/main">
  <p:tag name="NUM" val="2"/>
</p:tagLst>
</file>

<file path=ppt/tags/tag4.xml><?xml version="1.0" encoding="utf-8"?>
<p:tagLst xmlns:a="http://schemas.openxmlformats.org/drawingml/2006/main" xmlns:r="http://schemas.openxmlformats.org/officeDocument/2006/relationships" xmlns:p="http://schemas.openxmlformats.org/presentationml/2006/main">
  <p:tag name="NUM" val="1"/>
</p:tagLst>
</file>

<file path=ppt/tags/tag40.xml><?xml version="1.0" encoding="utf-8"?>
<p:tagLst xmlns:a="http://schemas.openxmlformats.org/drawingml/2006/main" xmlns:r="http://schemas.openxmlformats.org/officeDocument/2006/relationships" xmlns:p="http://schemas.openxmlformats.org/presentationml/2006/main">
  <p:tag name="NUM" val="1"/>
</p:tagLst>
</file>

<file path=ppt/tags/tag41.xml><?xml version="1.0" encoding="utf-8"?>
<p:tagLst xmlns:a="http://schemas.openxmlformats.org/drawingml/2006/main" xmlns:r="http://schemas.openxmlformats.org/officeDocument/2006/relationships" xmlns:p="http://schemas.openxmlformats.org/presentationml/2006/main">
  <p:tag name="NUM" val="2"/>
</p:tagLst>
</file>

<file path=ppt/tags/tag42.xml><?xml version="1.0" encoding="utf-8"?>
<p:tagLst xmlns:a="http://schemas.openxmlformats.org/drawingml/2006/main" xmlns:r="http://schemas.openxmlformats.org/officeDocument/2006/relationships" xmlns:p="http://schemas.openxmlformats.org/presentationml/2006/main">
  <p:tag name="NUM" val="1"/>
</p:tagLst>
</file>

<file path=ppt/tags/tag43.xml><?xml version="1.0" encoding="utf-8"?>
<p:tagLst xmlns:a="http://schemas.openxmlformats.org/drawingml/2006/main" xmlns:r="http://schemas.openxmlformats.org/officeDocument/2006/relationships" xmlns:p="http://schemas.openxmlformats.org/presentationml/2006/main">
  <p:tag name="NUM" val="2"/>
</p:tagLst>
</file>

<file path=ppt/tags/tag44.xml><?xml version="1.0" encoding="utf-8"?>
<p:tagLst xmlns:a="http://schemas.openxmlformats.org/drawingml/2006/main" xmlns:r="http://schemas.openxmlformats.org/officeDocument/2006/relationships" xmlns:p="http://schemas.openxmlformats.org/presentationml/2006/main">
  <p:tag name="NUM" val="1"/>
</p:tagLst>
</file>

<file path=ppt/tags/tag45.xml><?xml version="1.0" encoding="utf-8"?>
<p:tagLst xmlns:a="http://schemas.openxmlformats.org/drawingml/2006/main" xmlns:r="http://schemas.openxmlformats.org/officeDocument/2006/relationships" xmlns:p="http://schemas.openxmlformats.org/presentationml/2006/main">
  <p:tag name="NUM" val="2"/>
</p:tagLst>
</file>

<file path=ppt/tags/tag46.xml><?xml version="1.0" encoding="utf-8"?>
<p:tagLst xmlns:a="http://schemas.openxmlformats.org/drawingml/2006/main" xmlns:r="http://schemas.openxmlformats.org/officeDocument/2006/relationships" xmlns:p="http://schemas.openxmlformats.org/presentationml/2006/main">
  <p:tag name="NUM" val="1"/>
</p:tagLst>
</file>

<file path=ppt/tags/tag47.xml><?xml version="1.0" encoding="utf-8"?>
<p:tagLst xmlns:a="http://schemas.openxmlformats.org/drawingml/2006/main" xmlns:r="http://schemas.openxmlformats.org/officeDocument/2006/relationships" xmlns:p="http://schemas.openxmlformats.org/presentationml/2006/main">
  <p:tag name="NUM" val="2"/>
</p:tagLst>
</file>

<file path=ppt/tags/tag48.xml><?xml version="1.0" encoding="utf-8"?>
<p:tagLst xmlns:a="http://schemas.openxmlformats.org/drawingml/2006/main" xmlns:r="http://schemas.openxmlformats.org/officeDocument/2006/relationships" xmlns:p="http://schemas.openxmlformats.org/presentationml/2006/main">
  <p:tag name="NUM" val="1"/>
</p:tagLst>
</file>

<file path=ppt/tags/tag49.xml><?xml version="1.0" encoding="utf-8"?>
<p:tagLst xmlns:a="http://schemas.openxmlformats.org/drawingml/2006/main" xmlns:r="http://schemas.openxmlformats.org/officeDocument/2006/relationships" xmlns:p="http://schemas.openxmlformats.org/presentationml/2006/main">
  <p:tag name="NUM" val="2"/>
</p:tagLst>
</file>

<file path=ppt/tags/tag5.xml><?xml version="1.0" encoding="utf-8"?>
<p:tagLst xmlns:a="http://schemas.openxmlformats.org/drawingml/2006/main" xmlns:r="http://schemas.openxmlformats.org/officeDocument/2006/relationships" xmlns:p="http://schemas.openxmlformats.org/presentationml/2006/main">
  <p:tag name="NUM" val="2"/>
</p:tagLst>
</file>

<file path=ppt/tags/tag50.xml><?xml version="1.0" encoding="utf-8"?>
<p:tagLst xmlns:a="http://schemas.openxmlformats.org/drawingml/2006/main" xmlns:r="http://schemas.openxmlformats.org/officeDocument/2006/relationships" xmlns:p="http://schemas.openxmlformats.org/presentationml/2006/main">
  <p:tag name="NUM" val="1"/>
</p:tagLst>
</file>

<file path=ppt/tags/tag51.xml><?xml version="1.0" encoding="utf-8"?>
<p:tagLst xmlns:a="http://schemas.openxmlformats.org/drawingml/2006/main" xmlns:r="http://schemas.openxmlformats.org/officeDocument/2006/relationships" xmlns:p="http://schemas.openxmlformats.org/presentationml/2006/main">
  <p:tag name="NUM" val="2"/>
</p:tagLst>
</file>

<file path=ppt/tags/tag52.xml><?xml version="1.0" encoding="utf-8"?>
<p:tagLst xmlns:a="http://schemas.openxmlformats.org/drawingml/2006/main" xmlns:r="http://schemas.openxmlformats.org/officeDocument/2006/relationships" xmlns:p="http://schemas.openxmlformats.org/presentationml/2006/main">
  <p:tag name="NUM" val="1"/>
</p:tagLst>
</file>

<file path=ppt/tags/tag53.xml><?xml version="1.0" encoding="utf-8"?>
<p:tagLst xmlns:a="http://schemas.openxmlformats.org/drawingml/2006/main" xmlns:r="http://schemas.openxmlformats.org/officeDocument/2006/relationships" xmlns:p="http://schemas.openxmlformats.org/presentationml/2006/main">
  <p:tag name="NUM" val="2"/>
</p:tagLst>
</file>

<file path=ppt/tags/tag6.xml><?xml version="1.0" encoding="utf-8"?>
<p:tagLst xmlns:a="http://schemas.openxmlformats.org/drawingml/2006/main" xmlns:r="http://schemas.openxmlformats.org/officeDocument/2006/relationships" xmlns:p="http://schemas.openxmlformats.org/presentationml/2006/main">
  <p:tag name="NUM" val="3"/>
</p:tagLst>
</file>

<file path=ppt/tags/tag7.xml><?xml version="1.0" encoding="utf-8"?>
<p:tagLst xmlns:a="http://schemas.openxmlformats.org/drawingml/2006/main" xmlns:r="http://schemas.openxmlformats.org/officeDocument/2006/relationships" xmlns:p="http://schemas.openxmlformats.org/presentationml/2006/main">
  <p:tag name="NUM" val="1"/>
</p:tagLst>
</file>

<file path=ppt/tags/tag8.xml><?xml version="1.0" encoding="utf-8"?>
<p:tagLst xmlns:a="http://schemas.openxmlformats.org/drawingml/2006/main" xmlns:r="http://schemas.openxmlformats.org/officeDocument/2006/relationships" xmlns:p="http://schemas.openxmlformats.org/presentationml/2006/main">
  <p:tag name="NUM" val="2"/>
</p:tagLst>
</file>

<file path=ppt/tags/tag9.xml><?xml version="1.0" encoding="utf-8"?>
<p:tagLst xmlns:a="http://schemas.openxmlformats.org/drawingml/2006/main" xmlns:r="http://schemas.openxmlformats.org/officeDocument/2006/relationships" xmlns:p="http://schemas.openxmlformats.org/presentationml/2006/main">
  <p:tag name="NUM" val="1"/>
</p:tagLst>
</file>

<file path=ppt/theme/theme1.xml><?xml version="1.0" encoding="utf-8"?>
<a:theme xmlns:a="http://schemas.openxmlformats.org/drawingml/2006/main" name="Office Theme">
  <a:themeElements>
    <a:clrScheme name="PSPC">
      <a:dk1>
        <a:srgbClr val="000000"/>
      </a:dk1>
      <a:lt1>
        <a:srgbClr val="F1F2F2"/>
      </a:lt1>
      <a:dk2>
        <a:srgbClr val="000000"/>
      </a:dk2>
      <a:lt2>
        <a:srgbClr val="F1F2F2"/>
      </a:lt2>
      <a:accent1>
        <a:srgbClr val="1E3652"/>
      </a:accent1>
      <a:accent2>
        <a:srgbClr val="636466"/>
      </a:accent2>
      <a:accent3>
        <a:srgbClr val="C3D941"/>
      </a:accent3>
      <a:accent4>
        <a:srgbClr val="A79F8F"/>
      </a:accent4>
      <a:accent5>
        <a:srgbClr val="BB583E"/>
      </a:accent5>
      <a:accent6>
        <a:srgbClr val="9D1F63"/>
      </a:accent6>
      <a:hlink>
        <a:srgbClr val="1E3652"/>
      </a:hlink>
      <a:folHlink>
        <a:srgbClr val="9D1F63"/>
      </a:folHlink>
    </a:clrScheme>
    <a:fontScheme name="PSPC">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3_Office Theme">
  <a:themeElements>
    <a:clrScheme name="Custom 3">
      <a:dk1>
        <a:srgbClr val="000000"/>
      </a:dk1>
      <a:lt1>
        <a:srgbClr val="F1F2F2"/>
      </a:lt1>
      <a:dk2>
        <a:srgbClr val="000000"/>
      </a:dk2>
      <a:lt2>
        <a:srgbClr val="F1F2F2"/>
      </a:lt2>
      <a:accent1>
        <a:srgbClr val="1E3652"/>
      </a:accent1>
      <a:accent2>
        <a:srgbClr val="636466"/>
      </a:accent2>
      <a:accent3>
        <a:srgbClr val="C3D941"/>
      </a:accent3>
      <a:accent4>
        <a:srgbClr val="A79F8F"/>
      </a:accent4>
      <a:accent5>
        <a:srgbClr val="BB583E"/>
      </a:accent5>
      <a:accent6>
        <a:srgbClr val="9D1F63"/>
      </a:accent6>
      <a:hlink>
        <a:srgbClr val="0070C0"/>
      </a:hlink>
      <a:folHlink>
        <a:srgbClr val="7030A0"/>
      </a:folHlink>
    </a:clrScheme>
    <a:fontScheme name="PSPC">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1_Office Theme">
  <a:themeElements>
    <a:clrScheme name="Custom 1">
      <a:dk1>
        <a:srgbClr val="000000"/>
      </a:dk1>
      <a:lt1>
        <a:srgbClr val="F1F2F2"/>
      </a:lt1>
      <a:dk2>
        <a:srgbClr val="000000"/>
      </a:dk2>
      <a:lt2>
        <a:srgbClr val="F1F2F2"/>
      </a:lt2>
      <a:accent1>
        <a:srgbClr val="1E3652"/>
      </a:accent1>
      <a:accent2>
        <a:srgbClr val="636466"/>
      </a:accent2>
      <a:accent3>
        <a:srgbClr val="C3D941"/>
      </a:accent3>
      <a:accent4>
        <a:srgbClr val="A79F8F"/>
      </a:accent4>
      <a:accent5>
        <a:srgbClr val="BB583E"/>
      </a:accent5>
      <a:accent6>
        <a:srgbClr val="9D1F63"/>
      </a:accent6>
      <a:hlink>
        <a:srgbClr val="0070C0"/>
      </a:hlink>
      <a:folHlink>
        <a:srgbClr val="9D1F63"/>
      </a:folHlink>
    </a:clrScheme>
    <a:fontScheme name="PSPC">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3761</Words>
  <Application>Microsoft Office PowerPoint</Application>
  <PresentationFormat>Widescreen</PresentationFormat>
  <Paragraphs>227</Paragraphs>
  <Slides>27</Slides>
  <Notes>23</Notes>
  <HiddenSlides>0</HiddenSlides>
  <MMClips>0</MMClips>
  <ScaleCrop>false</ScaleCrop>
  <HeadingPairs>
    <vt:vector size="6" baseType="variant">
      <vt:variant>
        <vt:lpstr>Fonts Used</vt:lpstr>
      </vt:variant>
      <vt:variant>
        <vt:i4>7</vt:i4>
      </vt:variant>
      <vt:variant>
        <vt:lpstr>Theme</vt:lpstr>
      </vt:variant>
      <vt:variant>
        <vt:i4>3</vt:i4>
      </vt:variant>
      <vt:variant>
        <vt:lpstr>Slide Titles</vt:lpstr>
      </vt:variant>
      <vt:variant>
        <vt:i4>27</vt:i4>
      </vt:variant>
    </vt:vector>
  </HeadingPairs>
  <TitlesOfParts>
    <vt:vector size="37" baseType="lpstr">
      <vt:lpstr>Arial</vt:lpstr>
      <vt:lpstr>Calibri</vt:lpstr>
      <vt:lpstr>Courier New</vt:lpstr>
      <vt:lpstr>Helvetica</vt:lpstr>
      <vt:lpstr>Times New Roman</vt:lpstr>
      <vt:lpstr>Wingdings</vt:lpstr>
      <vt:lpstr>Wingdings 2</vt:lpstr>
      <vt:lpstr>Office Theme</vt:lpstr>
      <vt:lpstr>3_Office Theme</vt:lpstr>
      <vt:lpstr>1_Office Theme</vt:lpstr>
      <vt:lpstr>Prendre en compte l'accessibilité en approvisionnement</vt:lpstr>
      <vt:lpstr>L’accessibilité : accorder la priorité aux gens</vt:lpstr>
      <vt:lpstr>Ce qu’est l’accessibilité?</vt:lpstr>
      <vt:lpstr>Le modèle social du handicap</vt:lpstr>
      <vt:lpstr>Qu’est-ce qu’un obstacle?</vt:lpstr>
      <vt:lpstr>Engagements du gouvernement fédéral</vt:lpstr>
      <vt:lpstr>Qu’est-ce que l’approvisionnement accessible?</vt:lpstr>
      <vt:lpstr>Tenir compte de l’accessibilité – une responsabilité partagée</vt:lpstr>
      <vt:lpstr>Étapes pour tenir compte de l’accessibilité (1 de 2)</vt:lpstr>
      <vt:lpstr>Étapes pour tenir compte de l’accessibilité (2 de 2)</vt:lpstr>
      <vt:lpstr>Prise en compte de l’accessibilité au cours du cycle de vie de l’approvisionnement – Autorités contractantes (1 de 2)</vt:lpstr>
      <vt:lpstr>Prise en compte de l’accessibilité au cours du cycle de vie de l’approvisionnement – Autorités contractantes (2 de 2)</vt:lpstr>
      <vt:lpstr>Quelles sont certaines des lignes directrices et normes dont on peut s’inspirer?</vt:lpstr>
      <vt:lpstr>Ces lignes directrices et normes d’accessibilité pourraient-elles s’appliquer à mon processus d’approvisionnement?</vt:lpstr>
      <vt:lpstr>Scénario – biens (1 de 2)</vt:lpstr>
      <vt:lpstr>Scénario – biens (2 de 2)</vt:lpstr>
      <vt:lpstr>Scénario – services</vt:lpstr>
      <vt:lpstr>Rappel - si les exigences en matière d'accessibilité ne sont pas incluses dans votre marché public</vt:lpstr>
      <vt:lpstr>Participez – agents du changement! </vt:lpstr>
      <vt:lpstr>Principaux partenaires pour l’approvisionnement en produits et services accessibles – Services publics et Approvisionnement Canada</vt:lpstr>
      <vt:lpstr>Principaux partenaires pour l’approvisionnement en TIC accessibles – Services partagés Canada</vt:lpstr>
      <vt:lpstr>Coordonnées pour vos questions sur l’approvisionnement accessible</vt:lpstr>
      <vt:lpstr>Ressources et renseignements généraux à des fins de référence</vt:lpstr>
      <vt:lpstr>Plus de ressources sur l’accessibilité</vt:lpstr>
      <vt:lpstr>Suivre un cours ou participer à un atelier</vt:lpstr>
      <vt:lpstr>Ressources pour l’approvisionnement en TIC</vt:lpstr>
      <vt:lpstr>Aide pour réduire les obstacles dans le cadre du processus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2024-06-07T19:41:49Z</dcterms:created>
  <dcterms:modified xsi:type="dcterms:W3CDTF">2024-06-13T18:16:35Z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834ed4f5-eae4-40c7-82be-b1cdf720a1b9_Enabled">
    <vt:lpwstr>true</vt:lpwstr>
  </property>
  <property fmtid="{D5CDD505-2E9C-101B-9397-08002B2CF9AE}" pid="3" name="MSIP_Label_834ed4f5-eae4-40c7-82be-b1cdf720a1b9_SetDate">
    <vt:lpwstr>2024-06-13T13:17:36Z</vt:lpwstr>
  </property>
  <property fmtid="{D5CDD505-2E9C-101B-9397-08002B2CF9AE}" pid="4" name="MSIP_Label_834ed4f5-eae4-40c7-82be-b1cdf720a1b9_Method">
    <vt:lpwstr>Standard</vt:lpwstr>
  </property>
  <property fmtid="{D5CDD505-2E9C-101B-9397-08002B2CF9AE}" pid="5" name="MSIP_Label_834ed4f5-eae4-40c7-82be-b1cdf720a1b9_Name">
    <vt:lpwstr>Unclassified - Non classifié</vt:lpwstr>
  </property>
  <property fmtid="{D5CDD505-2E9C-101B-9397-08002B2CF9AE}" pid="6" name="MSIP_Label_834ed4f5-eae4-40c7-82be-b1cdf720a1b9_SiteId">
    <vt:lpwstr>e0d54a3c-7bbe-4a64-9d46-f9f84a41c833</vt:lpwstr>
  </property>
  <property fmtid="{D5CDD505-2E9C-101B-9397-08002B2CF9AE}" pid="7" name="MSIP_Label_834ed4f5-eae4-40c7-82be-b1cdf720a1b9_ActionId">
    <vt:lpwstr>c40c41c0-9b7b-43c1-8942-ce7c9a2d2869</vt:lpwstr>
  </property>
  <property fmtid="{D5CDD505-2E9C-101B-9397-08002B2CF9AE}" pid="8" name="MSIP_Label_834ed4f5-eae4-40c7-82be-b1cdf720a1b9_ContentBits">
    <vt:lpwstr>0</vt:lpwstr>
  </property>
  <property fmtid="{D5CDD505-2E9C-101B-9397-08002B2CF9AE}" pid="9" name="_AdHocReviewCycleID">
    <vt:i4>-1742436698</vt:i4>
  </property>
  <property fmtid="{D5CDD505-2E9C-101B-9397-08002B2CF9AE}" pid="10" name="_NewReviewCycle">
    <vt:lpwstr/>
  </property>
  <property fmtid="{D5CDD505-2E9C-101B-9397-08002B2CF9AE}" pid="11" name="_PreviousAdHocReviewCycleID">
    <vt:i4>-1742436698</vt:i4>
  </property>
</Properties>
</file>