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notesSlides/notesSlide10.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4.xml" ContentType="application/vnd.openxmlformats-officedocument.presentationml.notesSlide+xml"/>
  <Override PartName="/ppt/tags/tag31.xml" ContentType="application/vnd.openxmlformats-officedocument.presentationml.tags+xml"/>
  <Override PartName="/ppt/notesSlides/notesSlide1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7.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18.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19.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20.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2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22.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23.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24.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25.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26.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27.xml" ContentType="application/vnd.openxmlformats-officedocument.presentationml.notesSlide+xml"/>
  <Override PartName="/ppt/tags/tag57.xml" ContentType="application/vnd.openxmlformats-officedocument.presentationml.tags+xml"/>
  <Override PartName="/ppt/notesSlides/notesSlide28.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29.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30.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Lst>
  <p:notesMasterIdLst>
    <p:notesMasterId r:id="rId36"/>
  </p:notesMasterIdLst>
  <p:handoutMasterIdLst>
    <p:handoutMasterId r:id="rId37"/>
  </p:handoutMasterIdLst>
  <p:sldIdLst>
    <p:sldId id="274" r:id="rId5"/>
    <p:sldId id="275" r:id="rId6"/>
    <p:sldId id="374" r:id="rId7"/>
    <p:sldId id="418" r:id="rId8"/>
    <p:sldId id="360" r:id="rId9"/>
    <p:sldId id="362" r:id="rId10"/>
    <p:sldId id="421" r:id="rId11"/>
    <p:sldId id="422" r:id="rId12"/>
    <p:sldId id="442" r:id="rId13"/>
    <p:sldId id="369" r:id="rId14"/>
    <p:sldId id="398" r:id="rId15"/>
    <p:sldId id="399" r:id="rId16"/>
    <p:sldId id="406" r:id="rId17"/>
    <p:sldId id="407" r:id="rId18"/>
    <p:sldId id="432" r:id="rId19"/>
    <p:sldId id="424" r:id="rId20"/>
    <p:sldId id="301" r:id="rId21"/>
    <p:sldId id="415" r:id="rId22"/>
    <p:sldId id="448" r:id="rId23"/>
    <p:sldId id="449" r:id="rId24"/>
    <p:sldId id="450" r:id="rId25"/>
    <p:sldId id="426" r:id="rId26"/>
    <p:sldId id="454" r:id="rId27"/>
    <p:sldId id="460" r:id="rId28"/>
    <p:sldId id="455" r:id="rId29"/>
    <p:sldId id="445" r:id="rId30"/>
    <p:sldId id="456" r:id="rId31"/>
    <p:sldId id="446" r:id="rId32"/>
    <p:sldId id="341" r:id="rId33"/>
    <p:sldId id="458" r:id="rId34"/>
    <p:sldId id="433" r:id="rId35"/>
  </p:sldIdLst>
  <p:sldSz cx="12192000" cy="6858000"/>
  <p:notesSz cx="6858000" cy="91440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76A541-75F0-7E53-2E97-9305845EC926}" name="Leah Glick-Stal" initials="LGS" userId="S::Leah.Glick-Stal@ssc-spc.gc.ca::a1632ef6-2e36-4fd7-a11b-5a3a7ee85bed" providerId="AD"/>
  <p188:author id="{2194F0BB-91DF-0AD2-7AEF-05D6D2A94058}" name="Anne Caron" initials="AC" userId="S::anne.caron@ssc-spc.gc.ca::f2610bc7-4f0a-4b0e-b5d5-686c38211523" providerId="AD"/>
  <p188:author id="{E5062BE7-8EFF-2E5B-D01E-14A2D1B22C64}" name="Richer-Brulé, Nicholas (SSC/SPC)" initials="RBN(" userId="S::Nicholas.Richer-Brule@ssc-spc.gc.ca::576c8446-8aca-41d2-a5c0-2cd24ed49d5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ules Kuehn" initials="JK" lastIdx="30" clrIdx="0">
    <p:extLst>
      <p:ext uri="{19B8F6BF-5375-455C-9EA6-DF929625EA0E}">
        <p15:presenceInfo xmlns:p15="http://schemas.microsoft.com/office/powerpoint/2012/main" userId="S::Jules.Kuehn@ssc-spc.gc.ca::909bdb52-e1bb-4abd-a9ed-2785c67daef3" providerId="AD"/>
      </p:ext>
    </p:extLst>
  </p:cmAuthor>
  <p:cmAuthor id="2" name="Leah Glick-Stal" initials="LG" lastIdx="23" clrIdx="1">
    <p:extLst>
      <p:ext uri="{19B8F6BF-5375-455C-9EA6-DF929625EA0E}">
        <p15:presenceInfo xmlns:p15="http://schemas.microsoft.com/office/powerpoint/2012/main" userId="S-1-5-21-1097746622-914383597-1481268402-220778" providerId="AD"/>
      </p:ext>
    </p:extLst>
  </p:cmAuthor>
  <p:cmAuthor id="3" name="Leah Glick-Stal" initials="LGS" lastIdx="13" clrIdx="2">
    <p:extLst>
      <p:ext uri="{19B8F6BF-5375-455C-9EA6-DF929625EA0E}">
        <p15:presenceInfo xmlns:p15="http://schemas.microsoft.com/office/powerpoint/2012/main" userId="Leah Glick-St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C002E"/>
    <a:srgbClr val="333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E0B70-648F-4870-9D2F-F5454A21164B}" v="1" dt="2023-05-09T17:25:43.427"/>
    <p1510:client id="{7DEC213A-B8AE-4A6D-B89D-A8C16D5C4286}" v="3" dt="2023-05-10T15:11:51.8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52799" autoAdjust="0"/>
  </p:normalViewPr>
  <p:slideViewPr>
    <p:cSldViewPr snapToGrid="0">
      <p:cViewPr varScale="1">
        <p:scale>
          <a:sx n="96" d="100"/>
          <a:sy n="96" d="100"/>
        </p:scale>
        <p:origin x="68" y="27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 Id="rId46"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ens, Kim-Frédérique (SSC/SPC)" userId="99af5cd9-e4dc-4892-bd29-45ccd4994eef" providerId="ADAL" clId="{2567BC18-09B5-497C-A1A6-8CC5205482F3}"/>
    <pc:docChg chg="undo custSel modSld replTag">
      <pc:chgData name="Viens, Kim-Frédérique (SSC/SPC)" userId="99af5cd9-e4dc-4892-bd29-45ccd4994eef" providerId="ADAL" clId="{2567BC18-09B5-497C-A1A6-8CC5205482F3}" dt="2022-12-15T14:03:35.921" v="119"/>
      <pc:docMkLst>
        <pc:docMk/>
      </pc:docMkLst>
      <pc:sldChg chg="modSp mod modNotesTx">
        <pc:chgData name="Viens, Kim-Frédérique (SSC/SPC)" userId="99af5cd9-e4dc-4892-bd29-45ccd4994eef" providerId="ADAL" clId="{2567BC18-09B5-497C-A1A6-8CC5205482F3}" dt="2022-12-15T13:55:21.734" v="96" actId="20577"/>
        <pc:sldMkLst>
          <pc:docMk/>
          <pc:sldMk cId="3334777434" sldId="362"/>
        </pc:sldMkLst>
        <pc:spChg chg="mod">
          <ac:chgData name="Viens, Kim-Frédérique (SSC/SPC)" userId="99af5cd9-e4dc-4892-bd29-45ccd4994eef" providerId="ADAL" clId="{2567BC18-09B5-497C-A1A6-8CC5205482F3}" dt="2022-12-15T13:55:21.734" v="96" actId="20577"/>
          <ac:spMkLst>
            <pc:docMk/>
            <pc:sldMk cId="3334777434" sldId="362"/>
            <ac:spMk id="3" creationId="{29940A07-68AE-4912-A5FB-F70ED07FBA56}"/>
          </ac:spMkLst>
        </pc:spChg>
      </pc:sldChg>
      <pc:sldChg chg="modSp mod">
        <pc:chgData name="Viens, Kim-Frédérique (SSC/SPC)" userId="99af5cd9-e4dc-4892-bd29-45ccd4994eef" providerId="ADAL" clId="{2567BC18-09B5-497C-A1A6-8CC5205482F3}" dt="2022-12-15T14:01:46.053" v="115" actId="790"/>
        <pc:sldMkLst>
          <pc:docMk/>
          <pc:sldMk cId="11080284" sldId="398"/>
        </pc:sldMkLst>
        <pc:spChg chg="mod">
          <ac:chgData name="Viens, Kim-Frédérique (SSC/SPC)" userId="99af5cd9-e4dc-4892-bd29-45ccd4994eef" providerId="ADAL" clId="{2567BC18-09B5-497C-A1A6-8CC5205482F3}" dt="2022-12-15T14:01:46.053" v="115" actId="790"/>
          <ac:spMkLst>
            <pc:docMk/>
            <pc:sldMk cId="11080284" sldId="398"/>
            <ac:spMk id="2" creationId="{00000000-0000-0000-0000-000000000000}"/>
          </ac:spMkLst>
        </pc:spChg>
      </pc:sldChg>
      <pc:sldChg chg="modSp mod">
        <pc:chgData name="Viens, Kim-Frédérique (SSC/SPC)" userId="99af5cd9-e4dc-4892-bd29-45ccd4994eef" providerId="ADAL" clId="{2567BC18-09B5-497C-A1A6-8CC5205482F3}" dt="2022-12-15T12:36:30.246" v="15" actId="1076"/>
        <pc:sldMkLst>
          <pc:docMk/>
          <pc:sldMk cId="1761973999" sldId="418"/>
        </pc:sldMkLst>
        <pc:spChg chg="mod">
          <ac:chgData name="Viens, Kim-Frédérique (SSC/SPC)" userId="99af5cd9-e4dc-4892-bd29-45ccd4994eef" providerId="ADAL" clId="{2567BC18-09B5-497C-A1A6-8CC5205482F3}" dt="2022-12-15T12:36:11.663" v="11" actId="1076"/>
          <ac:spMkLst>
            <pc:docMk/>
            <pc:sldMk cId="1761973999" sldId="418"/>
            <ac:spMk id="2" creationId="{A50BEA98-2AAB-4B3E-839F-9FE883E89710}"/>
          </ac:spMkLst>
        </pc:spChg>
        <pc:spChg chg="mod">
          <ac:chgData name="Viens, Kim-Frédérique (SSC/SPC)" userId="99af5cd9-e4dc-4892-bd29-45ccd4994eef" providerId="ADAL" clId="{2567BC18-09B5-497C-A1A6-8CC5205482F3}" dt="2022-12-15T12:36:30.246" v="15" actId="1076"/>
          <ac:spMkLst>
            <pc:docMk/>
            <pc:sldMk cId="1761973999" sldId="418"/>
            <ac:spMk id="5" creationId="{81EFD1D9-39B8-4455-A2B4-006E3DA8E877}"/>
          </ac:spMkLst>
        </pc:spChg>
      </pc:sldChg>
      <pc:sldChg chg="addSp delSp modSp modNotesTx">
        <pc:chgData name="Viens, Kim-Frédérique (SSC/SPC)" userId="99af5cd9-e4dc-4892-bd29-45ccd4994eef" providerId="ADAL" clId="{2567BC18-09B5-497C-A1A6-8CC5205482F3}" dt="2022-12-15T13:18:33.681" v="72" actId="20577"/>
        <pc:sldMkLst>
          <pc:docMk/>
          <pc:sldMk cId="1110077733" sldId="422"/>
        </pc:sldMkLst>
        <pc:picChg chg="add del mod">
          <ac:chgData name="Viens, Kim-Frédérique (SSC/SPC)" userId="99af5cd9-e4dc-4892-bd29-45ccd4994eef" providerId="ADAL" clId="{2567BC18-09B5-497C-A1A6-8CC5205482F3}" dt="2022-12-15T13:04:35.103" v="57" actId="478"/>
          <ac:picMkLst>
            <pc:docMk/>
            <pc:sldMk cId="1110077733" sldId="422"/>
            <ac:picMk id="6" creationId="{209BB88A-C4F0-434A-9BEE-5548DA79EAAC}"/>
          </ac:picMkLst>
        </pc:picChg>
        <pc:picChg chg="mod">
          <ac:chgData name="Viens, Kim-Frédérique (SSC/SPC)" userId="99af5cd9-e4dc-4892-bd29-45ccd4994eef" providerId="ADAL" clId="{2567BC18-09B5-497C-A1A6-8CC5205482F3}" dt="2022-12-15T13:04:14.017" v="45" actId="962"/>
          <ac:picMkLst>
            <pc:docMk/>
            <pc:sldMk cId="1110077733" sldId="422"/>
            <ac:picMk id="10" creationId="{19872D1A-5DAD-45C6-BEA5-474997558B8E}"/>
          </ac:picMkLst>
        </pc:picChg>
      </pc:sldChg>
      <pc:sldChg chg="modSp mod">
        <pc:chgData name="Viens, Kim-Frédérique (SSC/SPC)" userId="99af5cd9-e4dc-4892-bd29-45ccd4994eef" providerId="ADAL" clId="{2567BC18-09B5-497C-A1A6-8CC5205482F3}" dt="2022-12-15T13:35:09.587" v="76" actId="113"/>
        <pc:sldMkLst>
          <pc:docMk/>
          <pc:sldMk cId="2322445446" sldId="442"/>
        </pc:sldMkLst>
        <pc:spChg chg="mod">
          <ac:chgData name="Viens, Kim-Frédérique (SSC/SPC)" userId="99af5cd9-e4dc-4892-bd29-45ccd4994eef" providerId="ADAL" clId="{2567BC18-09B5-497C-A1A6-8CC5205482F3}" dt="2022-12-15T13:35:09.587" v="76" actId="113"/>
          <ac:spMkLst>
            <pc:docMk/>
            <pc:sldMk cId="2322445446" sldId="442"/>
            <ac:spMk id="3" creationId="{A072834D-A3DF-4F91-AA69-2A175C5580AC}"/>
          </ac:spMkLst>
        </pc:spChg>
      </pc:sldChg>
    </pc:docChg>
  </pc:docChgLst>
  <pc:docChgLst>
    <pc:chgData name="Elliot, Evelyn (SSC/SPC)" userId="e5b449bb-a9ad-4bc8-8ed2-04d75049fb3a" providerId="ADAL" clId="{89C24CBA-2CA5-4F39-B9B4-7D6B1552B1CC}"/>
    <pc:docChg chg="undo custSel delSld modSld replTag">
      <pc:chgData name="Elliot, Evelyn (SSC/SPC)" userId="e5b449bb-a9ad-4bc8-8ed2-04d75049fb3a" providerId="ADAL" clId="{89C24CBA-2CA5-4F39-B9B4-7D6B1552B1CC}" dt="2022-12-16T16:22:45.808" v="173"/>
      <pc:docMkLst>
        <pc:docMk/>
      </pc:docMkLst>
      <pc:sldChg chg="modSp mod">
        <pc:chgData name="Elliot, Evelyn (SSC/SPC)" userId="e5b449bb-a9ad-4bc8-8ed2-04d75049fb3a" providerId="ADAL" clId="{89C24CBA-2CA5-4F39-B9B4-7D6B1552B1CC}" dt="2022-12-16T15:53:05.767" v="8" actId="113"/>
        <pc:sldMkLst>
          <pc:docMk/>
          <pc:sldMk cId="2752579402" sldId="275"/>
        </pc:sldMkLst>
        <pc:spChg chg="mod">
          <ac:chgData name="Elliot, Evelyn (SSC/SPC)" userId="e5b449bb-a9ad-4bc8-8ed2-04d75049fb3a" providerId="ADAL" clId="{89C24CBA-2CA5-4F39-B9B4-7D6B1552B1CC}" dt="2022-12-16T15:53:05.767" v="8" actId="113"/>
          <ac:spMkLst>
            <pc:docMk/>
            <pc:sldMk cId="2752579402" sldId="275"/>
            <ac:spMk id="2" creationId="{00000000-0000-0000-0000-000000000000}"/>
          </ac:spMkLst>
        </pc:spChg>
      </pc:sldChg>
      <pc:sldChg chg="modSp mod">
        <pc:chgData name="Elliot, Evelyn (SSC/SPC)" userId="e5b449bb-a9ad-4bc8-8ed2-04d75049fb3a" providerId="ADAL" clId="{89C24CBA-2CA5-4F39-B9B4-7D6B1552B1CC}" dt="2022-12-16T16:14:38.955" v="123" actId="20577"/>
        <pc:sldMkLst>
          <pc:docMk/>
          <pc:sldMk cId="2778936178" sldId="301"/>
        </pc:sldMkLst>
        <pc:spChg chg="mod">
          <ac:chgData name="Elliot, Evelyn (SSC/SPC)" userId="e5b449bb-a9ad-4bc8-8ed2-04d75049fb3a" providerId="ADAL" clId="{89C24CBA-2CA5-4F39-B9B4-7D6B1552B1CC}" dt="2022-12-16T16:14:38.955" v="123" actId="20577"/>
          <ac:spMkLst>
            <pc:docMk/>
            <pc:sldMk cId="2778936178" sldId="301"/>
            <ac:spMk id="2" creationId="{00000000-0000-0000-0000-000000000000}"/>
          </ac:spMkLst>
        </pc:spChg>
      </pc:sldChg>
      <pc:sldChg chg="modSp mod">
        <pc:chgData name="Elliot, Evelyn (SSC/SPC)" userId="e5b449bb-a9ad-4bc8-8ed2-04d75049fb3a" providerId="ADAL" clId="{89C24CBA-2CA5-4F39-B9B4-7D6B1552B1CC}" dt="2022-12-16T16:13:20.678" v="109" actId="20577"/>
        <pc:sldMkLst>
          <pc:docMk/>
          <pc:sldMk cId="2196349849" sldId="341"/>
        </pc:sldMkLst>
        <pc:spChg chg="mod">
          <ac:chgData name="Elliot, Evelyn (SSC/SPC)" userId="e5b449bb-a9ad-4bc8-8ed2-04d75049fb3a" providerId="ADAL" clId="{89C24CBA-2CA5-4F39-B9B4-7D6B1552B1CC}" dt="2022-12-16T16:13:20.678" v="109" actId="20577"/>
          <ac:spMkLst>
            <pc:docMk/>
            <pc:sldMk cId="2196349849" sldId="341"/>
            <ac:spMk id="4" creationId="{DBE9944B-B341-4AF2-9832-F1B0C79DCCE1}"/>
          </ac:spMkLst>
        </pc:spChg>
      </pc:sldChg>
      <pc:sldChg chg="modSp mod">
        <pc:chgData name="Elliot, Evelyn (SSC/SPC)" userId="e5b449bb-a9ad-4bc8-8ed2-04d75049fb3a" providerId="ADAL" clId="{89C24CBA-2CA5-4F39-B9B4-7D6B1552B1CC}" dt="2022-12-16T16:20:03.749" v="165" actId="962"/>
        <pc:sldMkLst>
          <pc:docMk/>
          <pc:sldMk cId="3664558707" sldId="360"/>
        </pc:sldMkLst>
        <pc:spChg chg="mod">
          <ac:chgData name="Elliot, Evelyn (SSC/SPC)" userId="e5b449bb-a9ad-4bc8-8ed2-04d75049fb3a" providerId="ADAL" clId="{89C24CBA-2CA5-4F39-B9B4-7D6B1552B1CC}" dt="2022-12-16T15:53:36.827" v="10" actId="113"/>
          <ac:spMkLst>
            <pc:docMk/>
            <pc:sldMk cId="3664558707" sldId="360"/>
            <ac:spMk id="3" creationId="{11B76E34-024D-441C-B5F8-D3423C16D4E1}"/>
          </ac:spMkLst>
        </pc:spChg>
        <pc:picChg chg="mod">
          <ac:chgData name="Elliot, Evelyn (SSC/SPC)" userId="e5b449bb-a9ad-4bc8-8ed2-04d75049fb3a" providerId="ADAL" clId="{89C24CBA-2CA5-4F39-B9B4-7D6B1552B1CC}" dt="2022-12-16T16:20:03.749" v="165" actId="962"/>
          <ac:picMkLst>
            <pc:docMk/>
            <pc:sldMk cId="3664558707" sldId="360"/>
            <ac:picMk id="5" creationId="{6CFF5858-BAF4-447D-984D-22D06F94C5EF}"/>
          </ac:picMkLst>
        </pc:picChg>
        <pc:cxnChg chg="mod">
          <ac:chgData name="Elliot, Evelyn (SSC/SPC)" userId="e5b449bb-a9ad-4bc8-8ed2-04d75049fb3a" providerId="ADAL" clId="{89C24CBA-2CA5-4F39-B9B4-7D6B1552B1CC}" dt="2022-12-16T15:53:51.568" v="12" actId="14100"/>
          <ac:cxnSpMkLst>
            <pc:docMk/>
            <pc:sldMk cId="3664558707" sldId="360"/>
            <ac:cxnSpMk id="7" creationId="{935A2E0A-D82A-4F21-ADE0-5E3A20EF2E0A}"/>
          </ac:cxnSpMkLst>
        </pc:cxnChg>
      </pc:sldChg>
      <pc:sldChg chg="modSp mod">
        <pc:chgData name="Elliot, Evelyn (SSC/SPC)" userId="e5b449bb-a9ad-4bc8-8ed2-04d75049fb3a" providerId="ADAL" clId="{89C24CBA-2CA5-4F39-B9B4-7D6B1552B1CC}" dt="2022-12-16T15:54:19.274" v="16" actId="113"/>
        <pc:sldMkLst>
          <pc:docMk/>
          <pc:sldMk cId="3334777434" sldId="362"/>
        </pc:sldMkLst>
        <pc:spChg chg="mod">
          <ac:chgData name="Elliot, Evelyn (SSC/SPC)" userId="e5b449bb-a9ad-4bc8-8ed2-04d75049fb3a" providerId="ADAL" clId="{89C24CBA-2CA5-4F39-B9B4-7D6B1552B1CC}" dt="2022-12-16T15:54:19.274" v="16" actId="113"/>
          <ac:spMkLst>
            <pc:docMk/>
            <pc:sldMk cId="3334777434" sldId="362"/>
            <ac:spMk id="3" creationId="{29940A07-68AE-4912-A5FB-F70ED07FBA56}"/>
          </ac:spMkLst>
        </pc:spChg>
      </pc:sldChg>
      <pc:sldChg chg="modSp mod">
        <pc:chgData name="Elliot, Evelyn (SSC/SPC)" userId="e5b449bb-a9ad-4bc8-8ed2-04d75049fb3a" providerId="ADAL" clId="{89C24CBA-2CA5-4F39-B9B4-7D6B1552B1CC}" dt="2022-12-16T16:16:08.399" v="127" actId="20577"/>
        <pc:sldMkLst>
          <pc:docMk/>
          <pc:sldMk cId="3595329945" sldId="374"/>
        </pc:sldMkLst>
        <pc:spChg chg="mod">
          <ac:chgData name="Elliot, Evelyn (SSC/SPC)" userId="e5b449bb-a9ad-4bc8-8ed2-04d75049fb3a" providerId="ADAL" clId="{89C24CBA-2CA5-4F39-B9B4-7D6B1552B1CC}" dt="2022-12-16T16:16:08.399" v="127" actId="20577"/>
          <ac:spMkLst>
            <pc:docMk/>
            <pc:sldMk cId="3595329945" sldId="374"/>
            <ac:spMk id="5" creationId="{3B0DC5FE-BE84-4378-95EB-5A8F0106A50C}"/>
          </ac:spMkLst>
        </pc:spChg>
      </pc:sldChg>
      <pc:sldChg chg="modSp mod">
        <pc:chgData name="Elliot, Evelyn (SSC/SPC)" userId="e5b449bb-a9ad-4bc8-8ed2-04d75049fb3a" providerId="ADAL" clId="{89C24CBA-2CA5-4F39-B9B4-7D6B1552B1CC}" dt="2022-12-16T16:09:26.407" v="83"/>
        <pc:sldMkLst>
          <pc:docMk/>
          <pc:sldMk cId="2298797021" sldId="399"/>
        </pc:sldMkLst>
        <pc:spChg chg="mod">
          <ac:chgData name="Elliot, Evelyn (SSC/SPC)" userId="e5b449bb-a9ad-4bc8-8ed2-04d75049fb3a" providerId="ADAL" clId="{89C24CBA-2CA5-4F39-B9B4-7D6B1552B1CC}" dt="2022-12-16T16:09:26.407" v="83"/>
          <ac:spMkLst>
            <pc:docMk/>
            <pc:sldMk cId="2298797021" sldId="399"/>
            <ac:spMk id="2" creationId="{00000000-0000-0000-0000-000000000000}"/>
          </ac:spMkLst>
        </pc:spChg>
      </pc:sldChg>
      <pc:sldChg chg="modSp mod">
        <pc:chgData name="Elliot, Evelyn (SSC/SPC)" userId="e5b449bb-a9ad-4bc8-8ed2-04d75049fb3a" providerId="ADAL" clId="{89C24CBA-2CA5-4F39-B9B4-7D6B1552B1CC}" dt="2022-12-16T15:59:14.810" v="50" actId="113"/>
        <pc:sldMkLst>
          <pc:docMk/>
          <pc:sldMk cId="3955278370" sldId="406"/>
        </pc:sldMkLst>
        <pc:spChg chg="mod">
          <ac:chgData name="Elliot, Evelyn (SSC/SPC)" userId="e5b449bb-a9ad-4bc8-8ed2-04d75049fb3a" providerId="ADAL" clId="{89C24CBA-2CA5-4F39-B9B4-7D6B1552B1CC}" dt="2022-12-16T15:59:14.810" v="50" actId="113"/>
          <ac:spMkLst>
            <pc:docMk/>
            <pc:sldMk cId="3955278370" sldId="406"/>
            <ac:spMk id="3" creationId="{1591A42A-94BA-42E4-8040-02AFA612A676}"/>
          </ac:spMkLst>
        </pc:spChg>
      </pc:sldChg>
      <pc:sldChg chg="modSp mod">
        <pc:chgData name="Elliot, Evelyn (SSC/SPC)" userId="e5b449bb-a9ad-4bc8-8ed2-04d75049fb3a" providerId="ADAL" clId="{89C24CBA-2CA5-4F39-B9B4-7D6B1552B1CC}" dt="2022-12-16T16:00:10.386" v="52" actId="113"/>
        <pc:sldMkLst>
          <pc:docMk/>
          <pc:sldMk cId="305591652" sldId="407"/>
        </pc:sldMkLst>
        <pc:spChg chg="mod">
          <ac:chgData name="Elliot, Evelyn (SSC/SPC)" userId="e5b449bb-a9ad-4bc8-8ed2-04d75049fb3a" providerId="ADAL" clId="{89C24CBA-2CA5-4F39-B9B4-7D6B1552B1CC}" dt="2022-12-16T16:00:10.386" v="52" actId="113"/>
          <ac:spMkLst>
            <pc:docMk/>
            <pc:sldMk cId="305591652" sldId="407"/>
            <ac:spMk id="2" creationId="{00000000-0000-0000-0000-000000000000}"/>
          </ac:spMkLst>
        </pc:spChg>
      </pc:sldChg>
      <pc:sldChg chg="modSp mod">
        <pc:chgData name="Elliot, Evelyn (SSC/SPC)" userId="e5b449bb-a9ad-4bc8-8ed2-04d75049fb3a" providerId="ADAL" clId="{89C24CBA-2CA5-4F39-B9B4-7D6B1552B1CC}" dt="2022-12-16T16:01:30.890" v="56" actId="113"/>
        <pc:sldMkLst>
          <pc:docMk/>
          <pc:sldMk cId="124599008" sldId="415"/>
        </pc:sldMkLst>
        <pc:spChg chg="mod">
          <ac:chgData name="Elliot, Evelyn (SSC/SPC)" userId="e5b449bb-a9ad-4bc8-8ed2-04d75049fb3a" providerId="ADAL" clId="{89C24CBA-2CA5-4F39-B9B4-7D6B1552B1CC}" dt="2022-12-16T16:01:30.890" v="56" actId="113"/>
          <ac:spMkLst>
            <pc:docMk/>
            <pc:sldMk cId="124599008" sldId="415"/>
            <ac:spMk id="2" creationId="{00000000-0000-0000-0000-000000000000}"/>
          </ac:spMkLst>
        </pc:spChg>
      </pc:sldChg>
      <pc:sldChg chg="modSp mod">
        <pc:chgData name="Elliot, Evelyn (SSC/SPC)" userId="e5b449bb-a9ad-4bc8-8ed2-04d75049fb3a" providerId="ADAL" clId="{89C24CBA-2CA5-4F39-B9B4-7D6B1552B1CC}" dt="2022-12-16T16:13:07.204" v="106" actId="20577"/>
        <pc:sldMkLst>
          <pc:docMk/>
          <pc:sldMk cId="3878279867" sldId="433"/>
        </pc:sldMkLst>
        <pc:spChg chg="mod">
          <ac:chgData name="Elliot, Evelyn (SSC/SPC)" userId="e5b449bb-a9ad-4bc8-8ed2-04d75049fb3a" providerId="ADAL" clId="{89C24CBA-2CA5-4F39-B9B4-7D6B1552B1CC}" dt="2022-12-16T16:13:07.204" v="106" actId="20577"/>
          <ac:spMkLst>
            <pc:docMk/>
            <pc:sldMk cId="3878279867" sldId="433"/>
            <ac:spMk id="2" creationId="{00000000-0000-0000-0000-000000000000}"/>
          </ac:spMkLst>
        </pc:spChg>
      </pc:sldChg>
      <pc:sldChg chg="modSp mod">
        <pc:chgData name="Elliot, Evelyn (SSC/SPC)" userId="e5b449bb-a9ad-4bc8-8ed2-04d75049fb3a" providerId="ADAL" clId="{89C24CBA-2CA5-4F39-B9B4-7D6B1552B1CC}" dt="2022-12-16T15:54:46.345" v="18" actId="113"/>
        <pc:sldMkLst>
          <pc:docMk/>
          <pc:sldMk cId="2322445446" sldId="442"/>
        </pc:sldMkLst>
        <pc:spChg chg="mod">
          <ac:chgData name="Elliot, Evelyn (SSC/SPC)" userId="e5b449bb-a9ad-4bc8-8ed2-04d75049fb3a" providerId="ADAL" clId="{89C24CBA-2CA5-4F39-B9B4-7D6B1552B1CC}" dt="2022-12-16T15:54:46.345" v="18" actId="113"/>
          <ac:spMkLst>
            <pc:docMk/>
            <pc:sldMk cId="2322445446" sldId="442"/>
            <ac:spMk id="3" creationId="{A072834D-A3DF-4F91-AA69-2A175C5580AC}"/>
          </ac:spMkLst>
        </pc:spChg>
      </pc:sldChg>
      <pc:sldChg chg="modSp mod">
        <pc:chgData name="Elliot, Evelyn (SSC/SPC)" userId="e5b449bb-a9ad-4bc8-8ed2-04d75049fb3a" providerId="ADAL" clId="{89C24CBA-2CA5-4F39-B9B4-7D6B1552B1CC}" dt="2022-12-16T16:03:46.469" v="65" actId="113"/>
        <pc:sldMkLst>
          <pc:docMk/>
          <pc:sldMk cId="4051094096" sldId="448"/>
        </pc:sldMkLst>
        <pc:spChg chg="mod">
          <ac:chgData name="Elliot, Evelyn (SSC/SPC)" userId="e5b449bb-a9ad-4bc8-8ed2-04d75049fb3a" providerId="ADAL" clId="{89C24CBA-2CA5-4F39-B9B4-7D6B1552B1CC}" dt="2022-12-16T16:03:46.469" v="65" actId="113"/>
          <ac:spMkLst>
            <pc:docMk/>
            <pc:sldMk cId="4051094096" sldId="448"/>
            <ac:spMk id="2" creationId="{00000000-0000-0000-0000-000000000000}"/>
          </ac:spMkLst>
        </pc:spChg>
      </pc:sldChg>
      <pc:sldChg chg="modSp mod">
        <pc:chgData name="Elliot, Evelyn (SSC/SPC)" userId="e5b449bb-a9ad-4bc8-8ed2-04d75049fb3a" providerId="ADAL" clId="{89C24CBA-2CA5-4F39-B9B4-7D6B1552B1CC}" dt="2022-12-16T16:14:18.395" v="121" actId="20577"/>
        <pc:sldMkLst>
          <pc:docMk/>
          <pc:sldMk cId="1620437704" sldId="449"/>
        </pc:sldMkLst>
        <pc:spChg chg="mod">
          <ac:chgData name="Elliot, Evelyn (SSC/SPC)" userId="e5b449bb-a9ad-4bc8-8ed2-04d75049fb3a" providerId="ADAL" clId="{89C24CBA-2CA5-4F39-B9B4-7D6B1552B1CC}" dt="2022-12-16T16:14:18.395" v="121" actId="20577"/>
          <ac:spMkLst>
            <pc:docMk/>
            <pc:sldMk cId="1620437704" sldId="449"/>
            <ac:spMk id="2" creationId="{00000000-0000-0000-0000-000000000000}"/>
          </ac:spMkLst>
        </pc:spChg>
      </pc:sldChg>
      <pc:sldChg chg="modSp mod">
        <pc:chgData name="Elliot, Evelyn (SSC/SPC)" userId="e5b449bb-a9ad-4bc8-8ed2-04d75049fb3a" providerId="ADAL" clId="{89C24CBA-2CA5-4F39-B9B4-7D6B1552B1CC}" dt="2022-12-16T16:14:10.307" v="117" actId="20577"/>
        <pc:sldMkLst>
          <pc:docMk/>
          <pc:sldMk cId="3289131479" sldId="450"/>
        </pc:sldMkLst>
        <pc:spChg chg="mod">
          <ac:chgData name="Elliot, Evelyn (SSC/SPC)" userId="e5b449bb-a9ad-4bc8-8ed2-04d75049fb3a" providerId="ADAL" clId="{89C24CBA-2CA5-4F39-B9B4-7D6B1552B1CC}" dt="2022-12-16T16:14:10.307" v="117" actId="20577"/>
          <ac:spMkLst>
            <pc:docMk/>
            <pc:sldMk cId="3289131479" sldId="450"/>
            <ac:spMk id="2" creationId="{00000000-0000-0000-0000-000000000000}"/>
          </ac:spMkLst>
        </pc:spChg>
      </pc:sldChg>
      <pc:sldChg chg="modSp mod">
        <pc:chgData name="Elliot, Evelyn (SSC/SPC)" userId="e5b449bb-a9ad-4bc8-8ed2-04d75049fb3a" providerId="ADAL" clId="{89C24CBA-2CA5-4F39-B9B4-7D6B1552B1CC}" dt="2022-12-16T16:20:44.486" v="168" actId="20577"/>
        <pc:sldMkLst>
          <pc:docMk/>
          <pc:sldMk cId="328828646" sldId="454"/>
        </pc:sldMkLst>
        <pc:spChg chg="mod">
          <ac:chgData name="Elliot, Evelyn (SSC/SPC)" userId="e5b449bb-a9ad-4bc8-8ed2-04d75049fb3a" providerId="ADAL" clId="{89C24CBA-2CA5-4F39-B9B4-7D6B1552B1CC}" dt="2022-12-16T16:09:50.667" v="87" actId="113"/>
          <ac:spMkLst>
            <pc:docMk/>
            <pc:sldMk cId="328828646" sldId="454"/>
            <ac:spMk id="2" creationId="{00000000-0000-0000-0000-000000000000}"/>
          </ac:spMkLst>
        </pc:spChg>
        <pc:spChg chg="mod">
          <ac:chgData name="Elliot, Evelyn (SSC/SPC)" userId="e5b449bb-a9ad-4bc8-8ed2-04d75049fb3a" providerId="ADAL" clId="{89C24CBA-2CA5-4F39-B9B4-7D6B1552B1CC}" dt="2022-12-16T16:20:44.486" v="168" actId="20577"/>
          <ac:spMkLst>
            <pc:docMk/>
            <pc:sldMk cId="328828646" sldId="454"/>
            <ac:spMk id="3" creationId="{00000000-0000-0000-0000-000000000000}"/>
          </ac:spMkLst>
        </pc:spChg>
      </pc:sldChg>
      <pc:sldChg chg="modSp mod">
        <pc:chgData name="Elliot, Evelyn (SSC/SPC)" userId="e5b449bb-a9ad-4bc8-8ed2-04d75049fb3a" providerId="ADAL" clId="{89C24CBA-2CA5-4F39-B9B4-7D6B1552B1CC}" dt="2022-12-16T16:11:11.405" v="98" actId="14100"/>
        <pc:sldMkLst>
          <pc:docMk/>
          <pc:sldMk cId="1660914605" sldId="455"/>
        </pc:sldMkLst>
        <pc:spChg chg="mod">
          <ac:chgData name="Elliot, Evelyn (SSC/SPC)" userId="e5b449bb-a9ad-4bc8-8ed2-04d75049fb3a" providerId="ADAL" clId="{89C24CBA-2CA5-4F39-B9B4-7D6B1552B1CC}" dt="2022-12-16T16:11:11.405" v="98" actId="14100"/>
          <ac:spMkLst>
            <pc:docMk/>
            <pc:sldMk cId="1660914605" sldId="455"/>
            <ac:spMk id="2" creationId="{00000000-0000-0000-0000-000000000000}"/>
          </ac:spMkLst>
        </pc:spChg>
      </pc:sldChg>
      <pc:sldChg chg="modSp mod">
        <pc:chgData name="Elliot, Evelyn (SSC/SPC)" userId="e5b449bb-a9ad-4bc8-8ed2-04d75049fb3a" providerId="ADAL" clId="{89C24CBA-2CA5-4F39-B9B4-7D6B1552B1CC}" dt="2022-12-16T16:22:37.591" v="172" actId="20577"/>
        <pc:sldMkLst>
          <pc:docMk/>
          <pc:sldMk cId="2696340508" sldId="456"/>
        </pc:sldMkLst>
        <pc:spChg chg="mod">
          <ac:chgData name="Elliot, Evelyn (SSC/SPC)" userId="e5b449bb-a9ad-4bc8-8ed2-04d75049fb3a" providerId="ADAL" clId="{89C24CBA-2CA5-4F39-B9B4-7D6B1552B1CC}" dt="2022-12-16T16:22:37.591" v="172" actId="20577"/>
          <ac:spMkLst>
            <pc:docMk/>
            <pc:sldMk cId="2696340508" sldId="456"/>
            <ac:spMk id="2" creationId="{00000000-0000-0000-0000-000000000000}"/>
          </ac:spMkLst>
        </pc:spChg>
      </pc:sldChg>
      <pc:sldChg chg="modSp mod">
        <pc:chgData name="Elliot, Evelyn (SSC/SPC)" userId="e5b449bb-a9ad-4bc8-8ed2-04d75049fb3a" providerId="ADAL" clId="{89C24CBA-2CA5-4F39-B9B4-7D6B1552B1CC}" dt="2022-12-16T16:13:13.348" v="107" actId="20577"/>
        <pc:sldMkLst>
          <pc:docMk/>
          <pc:sldMk cId="2266125352" sldId="458"/>
        </pc:sldMkLst>
        <pc:spChg chg="mod">
          <ac:chgData name="Elliot, Evelyn (SSC/SPC)" userId="e5b449bb-a9ad-4bc8-8ed2-04d75049fb3a" providerId="ADAL" clId="{89C24CBA-2CA5-4F39-B9B4-7D6B1552B1CC}" dt="2022-12-16T16:13:13.348" v="107" actId="20577"/>
          <ac:spMkLst>
            <pc:docMk/>
            <pc:sldMk cId="2266125352" sldId="458"/>
            <ac:spMk id="4" creationId="{DBE9944B-B341-4AF2-9832-F1B0C79DCCE1}"/>
          </ac:spMkLst>
        </pc:spChg>
      </pc:sldChg>
      <pc:sldChg chg="del">
        <pc:chgData name="Elliot, Evelyn (SSC/SPC)" userId="e5b449bb-a9ad-4bc8-8ed2-04d75049fb3a" providerId="ADAL" clId="{89C24CBA-2CA5-4F39-B9B4-7D6B1552B1CC}" dt="2022-12-16T15:49:59.226" v="0" actId="2696"/>
        <pc:sldMkLst>
          <pc:docMk/>
          <pc:sldMk cId="4221974074" sldId="459"/>
        </pc:sldMkLst>
      </pc:sldChg>
      <pc:sldChg chg="modSp mod">
        <pc:chgData name="Elliot, Evelyn (SSC/SPC)" userId="e5b449bb-a9ad-4bc8-8ed2-04d75049fb3a" providerId="ADAL" clId="{89C24CBA-2CA5-4F39-B9B4-7D6B1552B1CC}" dt="2022-12-16T16:13:43.146" v="112" actId="20577"/>
        <pc:sldMkLst>
          <pc:docMk/>
          <pc:sldMk cId="1029136839" sldId="460"/>
        </pc:sldMkLst>
        <pc:spChg chg="mod">
          <ac:chgData name="Elliot, Evelyn (SSC/SPC)" userId="e5b449bb-a9ad-4bc8-8ed2-04d75049fb3a" providerId="ADAL" clId="{89C24CBA-2CA5-4F39-B9B4-7D6B1552B1CC}" dt="2022-12-16T16:13:43.146" v="112" actId="20577"/>
          <ac:spMkLst>
            <pc:docMk/>
            <pc:sldMk cId="1029136839" sldId="460"/>
            <ac:spMk id="2" creationId="{00000000-0000-0000-0000-000000000000}"/>
          </ac:spMkLst>
        </pc:spChg>
      </pc:sldChg>
    </pc:docChg>
  </pc:docChgLst>
  <pc:docChgLst>
    <pc:chgData name="Richer-Brulé, Nicholas (SSC/SPC)" userId="576c8446-8aca-41d2-a5c0-2cd24ed49d51" providerId="ADAL" clId="{7F96C87A-C9ED-4A33-99FE-87A8DE29CC50}"/>
    <pc:docChg chg="undo redo custSel addSld delSld modSld modMainMaster">
      <pc:chgData name="Richer-Brulé, Nicholas (SSC/SPC)" userId="576c8446-8aca-41d2-a5c0-2cd24ed49d51" providerId="ADAL" clId="{7F96C87A-C9ED-4A33-99FE-87A8DE29CC50}" dt="2022-12-20T16:31:29.944" v="481" actId="20577"/>
      <pc:docMkLst>
        <pc:docMk/>
      </pc:docMkLst>
      <pc:sldChg chg="modSp mod">
        <pc:chgData name="Richer-Brulé, Nicholas (SSC/SPC)" userId="576c8446-8aca-41d2-a5c0-2cd24ed49d51" providerId="ADAL" clId="{7F96C87A-C9ED-4A33-99FE-87A8DE29CC50}" dt="2022-12-20T16:31:29.944" v="481" actId="20577"/>
        <pc:sldMkLst>
          <pc:docMk/>
          <pc:sldMk cId="95014914" sldId="274"/>
        </pc:sldMkLst>
        <pc:spChg chg="mod">
          <ac:chgData name="Richer-Brulé, Nicholas (SSC/SPC)" userId="576c8446-8aca-41d2-a5c0-2cd24ed49d51" providerId="ADAL" clId="{7F96C87A-C9ED-4A33-99FE-87A8DE29CC50}" dt="2022-12-20T16:31:29.944" v="481" actId="20577"/>
          <ac:spMkLst>
            <pc:docMk/>
            <pc:sldMk cId="95014914" sldId="274"/>
            <ac:spMk id="7" creationId="{00000000-0000-0000-0000-000000000000}"/>
          </ac:spMkLst>
        </pc:spChg>
      </pc:sldChg>
      <pc:sldChg chg="addSp delSp modSp mod">
        <pc:chgData name="Richer-Brulé, Nicholas (SSC/SPC)" userId="576c8446-8aca-41d2-a5c0-2cd24ed49d51" providerId="ADAL" clId="{7F96C87A-C9ED-4A33-99FE-87A8DE29CC50}" dt="2022-12-14T23:32:28.115" v="387" actId="478"/>
        <pc:sldMkLst>
          <pc:docMk/>
          <pc:sldMk cId="2752579402" sldId="275"/>
        </pc:sldMkLst>
        <pc:spChg chg="mod">
          <ac:chgData name="Richer-Brulé, Nicholas (SSC/SPC)" userId="576c8446-8aca-41d2-a5c0-2cd24ed49d51" providerId="ADAL" clId="{7F96C87A-C9ED-4A33-99FE-87A8DE29CC50}" dt="2022-12-14T23:24:22.867" v="279" actId="113"/>
          <ac:spMkLst>
            <pc:docMk/>
            <pc:sldMk cId="2752579402" sldId="275"/>
            <ac:spMk id="2" creationId="{00000000-0000-0000-0000-000000000000}"/>
          </ac:spMkLst>
        </pc:spChg>
        <pc:spChg chg="mod">
          <ac:chgData name="Richer-Brulé, Nicholas (SSC/SPC)" userId="576c8446-8aca-41d2-a5c0-2cd24ed49d51" providerId="ADAL" clId="{7F96C87A-C9ED-4A33-99FE-87A8DE29CC50}" dt="2022-12-14T23:07:59.366" v="55"/>
          <ac:spMkLst>
            <pc:docMk/>
            <pc:sldMk cId="2752579402" sldId="275"/>
            <ac:spMk id="3" creationId="{00000000-0000-0000-0000-000000000000}"/>
          </ac:spMkLst>
        </pc:spChg>
        <pc:spChg chg="del mod">
          <ac:chgData name="Richer-Brulé, Nicholas (SSC/SPC)" userId="576c8446-8aca-41d2-a5c0-2cd24ed49d51" providerId="ADAL" clId="{7F96C87A-C9ED-4A33-99FE-87A8DE29CC50}" dt="2022-12-14T23:32:28.115" v="387" actId="478"/>
          <ac:spMkLst>
            <pc:docMk/>
            <pc:sldMk cId="2752579402" sldId="275"/>
            <ac:spMk id="4" creationId="{36BA89C5-4969-44B8-8C69-29C7D82ADAAF}"/>
          </ac:spMkLst>
        </pc:spChg>
        <pc:spChg chg="add del mod">
          <ac:chgData name="Richer-Brulé, Nicholas (SSC/SPC)" userId="576c8446-8aca-41d2-a5c0-2cd24ed49d51" providerId="ADAL" clId="{7F96C87A-C9ED-4A33-99FE-87A8DE29CC50}" dt="2022-12-14T23:07:03.205" v="46"/>
          <ac:spMkLst>
            <pc:docMk/>
            <pc:sldMk cId="2752579402" sldId="275"/>
            <ac:spMk id="5" creationId="{20EE727B-1769-4101-9BD8-115A012A39A7}"/>
          </ac:spMkLst>
        </pc:spChg>
        <pc:spChg chg="add del mod">
          <ac:chgData name="Richer-Brulé, Nicholas (SSC/SPC)" userId="576c8446-8aca-41d2-a5c0-2cd24ed49d51" providerId="ADAL" clId="{7F96C87A-C9ED-4A33-99FE-87A8DE29CC50}" dt="2022-12-14T23:07:03.205" v="46"/>
          <ac:spMkLst>
            <pc:docMk/>
            <pc:sldMk cId="2752579402" sldId="275"/>
            <ac:spMk id="6" creationId="{E452BE11-6B7F-4AA2-99BB-96C8453DD7EC}"/>
          </ac:spMkLst>
        </pc:spChg>
        <pc:spChg chg="add del mod">
          <ac:chgData name="Richer-Brulé, Nicholas (SSC/SPC)" userId="576c8446-8aca-41d2-a5c0-2cd24ed49d51" providerId="ADAL" clId="{7F96C87A-C9ED-4A33-99FE-87A8DE29CC50}" dt="2022-12-14T23:07:59.366" v="55"/>
          <ac:spMkLst>
            <pc:docMk/>
            <pc:sldMk cId="2752579402" sldId="275"/>
            <ac:spMk id="7" creationId="{6BC2C2CE-0521-496F-B535-051474509241}"/>
          </ac:spMkLst>
        </pc:spChg>
        <pc:spChg chg="add del mod">
          <ac:chgData name="Richer-Brulé, Nicholas (SSC/SPC)" userId="576c8446-8aca-41d2-a5c0-2cd24ed49d51" providerId="ADAL" clId="{7F96C87A-C9ED-4A33-99FE-87A8DE29CC50}" dt="2022-12-14T23:07:59.366" v="55"/>
          <ac:spMkLst>
            <pc:docMk/>
            <pc:sldMk cId="2752579402" sldId="275"/>
            <ac:spMk id="8" creationId="{6B1B5746-111F-4931-99D1-B26E8B1C47D0}"/>
          </ac:spMkLst>
        </pc:spChg>
      </pc:sldChg>
      <pc:sldChg chg="addSp delSp modSp mod addCm delCm">
        <pc:chgData name="Richer-Brulé, Nicholas (SSC/SPC)" userId="576c8446-8aca-41d2-a5c0-2cd24ed49d51" providerId="ADAL" clId="{7F96C87A-C9ED-4A33-99FE-87A8DE29CC50}" dt="2022-12-16T16:56:44.957" v="479"/>
        <pc:sldMkLst>
          <pc:docMk/>
          <pc:sldMk cId="2778936178" sldId="301"/>
        </pc:sldMkLst>
        <pc:spChg chg="mod">
          <ac:chgData name="Richer-Brulé, Nicholas (SSC/SPC)" userId="576c8446-8aca-41d2-a5c0-2cd24ed49d51" providerId="ADAL" clId="{7F96C87A-C9ED-4A33-99FE-87A8DE29CC50}" dt="2022-12-15T14:25:16.199" v="461" actId="113"/>
          <ac:spMkLst>
            <pc:docMk/>
            <pc:sldMk cId="2778936178" sldId="301"/>
            <ac:spMk id="2" creationId="{00000000-0000-0000-0000-000000000000}"/>
          </ac:spMkLst>
        </pc:spChg>
        <pc:spChg chg="mod">
          <ac:chgData name="Richer-Brulé, Nicholas (SSC/SPC)" userId="576c8446-8aca-41d2-a5c0-2cd24ed49d51" providerId="ADAL" clId="{7F96C87A-C9ED-4A33-99FE-87A8DE29CC50}" dt="2022-12-14T23:16:55.746" v="233"/>
          <ac:spMkLst>
            <pc:docMk/>
            <pc:sldMk cId="2778936178" sldId="301"/>
            <ac:spMk id="3" creationId="{00000000-0000-0000-0000-000000000000}"/>
          </ac:spMkLst>
        </pc:spChg>
        <pc:spChg chg="del mod">
          <ac:chgData name="Richer-Brulé, Nicholas (SSC/SPC)" userId="576c8446-8aca-41d2-a5c0-2cd24ed49d51" providerId="ADAL" clId="{7F96C87A-C9ED-4A33-99FE-87A8DE29CC50}" dt="2022-12-14T23:32:58.862" v="399" actId="478"/>
          <ac:spMkLst>
            <pc:docMk/>
            <pc:sldMk cId="2778936178" sldId="301"/>
            <ac:spMk id="4" creationId="{A0E13AD7-0D85-4180-A4C1-E9E71829BC4F}"/>
          </ac:spMkLst>
        </pc:spChg>
        <pc:spChg chg="add del mod">
          <ac:chgData name="Richer-Brulé, Nicholas (SSC/SPC)" userId="576c8446-8aca-41d2-a5c0-2cd24ed49d51" providerId="ADAL" clId="{7F96C87A-C9ED-4A33-99FE-87A8DE29CC50}" dt="2022-12-14T23:16:55.746" v="233"/>
          <ac:spMkLst>
            <pc:docMk/>
            <pc:sldMk cId="2778936178" sldId="301"/>
            <ac:spMk id="6" creationId="{47B75CFD-92E9-4C25-84EC-70829F20E5AE}"/>
          </ac:spMkLst>
        </pc:spChg>
        <pc:spChg chg="add del mod">
          <ac:chgData name="Richer-Brulé, Nicholas (SSC/SPC)" userId="576c8446-8aca-41d2-a5c0-2cd24ed49d51" providerId="ADAL" clId="{7F96C87A-C9ED-4A33-99FE-87A8DE29CC50}" dt="2022-12-14T23:16:55.746" v="233"/>
          <ac:spMkLst>
            <pc:docMk/>
            <pc:sldMk cId="2778936178" sldId="301"/>
            <ac:spMk id="7" creationId="{1E87A6DF-71DC-4F5C-9ADA-AD229DD628AC}"/>
          </ac:spMkLst>
        </pc:spChg>
      </pc:sldChg>
      <pc:sldChg chg="addSp delSp modSp mod">
        <pc:chgData name="Richer-Brulé, Nicholas (SSC/SPC)" userId="576c8446-8aca-41d2-a5c0-2cd24ed49d51" providerId="ADAL" clId="{7F96C87A-C9ED-4A33-99FE-87A8DE29CC50}" dt="2022-12-15T14:26:19.372" v="467" actId="113"/>
        <pc:sldMkLst>
          <pc:docMk/>
          <pc:sldMk cId="2196349849" sldId="341"/>
        </pc:sldMkLst>
        <pc:spChg chg="add del mod">
          <ac:chgData name="Richer-Brulé, Nicholas (SSC/SPC)" userId="576c8446-8aca-41d2-a5c0-2cd24ed49d51" providerId="ADAL" clId="{7F96C87A-C9ED-4A33-99FE-87A8DE29CC50}" dt="2022-12-14T23:19:26.243" v="254"/>
          <ac:spMkLst>
            <pc:docMk/>
            <pc:sldMk cId="2196349849" sldId="341"/>
            <ac:spMk id="2" creationId="{FC8DB2B8-FDA2-48F0-BF39-0599FF61F6E6}"/>
          </ac:spMkLst>
        </pc:spChg>
        <pc:spChg chg="mod">
          <ac:chgData name="Richer-Brulé, Nicholas (SSC/SPC)" userId="576c8446-8aca-41d2-a5c0-2cd24ed49d51" providerId="ADAL" clId="{7F96C87A-C9ED-4A33-99FE-87A8DE29CC50}" dt="2022-12-14T23:19:26.243" v="254"/>
          <ac:spMkLst>
            <pc:docMk/>
            <pc:sldMk cId="2196349849" sldId="341"/>
            <ac:spMk id="3" creationId="{BC49AC8B-0A7A-4F32-892D-037302FF1E14}"/>
          </ac:spMkLst>
        </pc:spChg>
        <pc:spChg chg="mod">
          <ac:chgData name="Richer-Brulé, Nicholas (SSC/SPC)" userId="576c8446-8aca-41d2-a5c0-2cd24ed49d51" providerId="ADAL" clId="{7F96C87A-C9ED-4A33-99FE-87A8DE29CC50}" dt="2022-12-15T14:26:19.372" v="467" actId="113"/>
          <ac:spMkLst>
            <pc:docMk/>
            <pc:sldMk cId="2196349849" sldId="341"/>
            <ac:spMk id="4" creationId="{DBE9944B-B341-4AF2-9832-F1B0C79DCCE1}"/>
          </ac:spMkLst>
        </pc:spChg>
        <pc:spChg chg="del mod">
          <ac:chgData name="Richer-Brulé, Nicholas (SSC/SPC)" userId="576c8446-8aca-41d2-a5c0-2cd24ed49d51" providerId="ADAL" clId="{7F96C87A-C9ED-4A33-99FE-87A8DE29CC50}" dt="2022-12-14T23:33:22.985" v="410" actId="478"/>
          <ac:spMkLst>
            <pc:docMk/>
            <pc:sldMk cId="2196349849" sldId="341"/>
            <ac:spMk id="5" creationId="{B731AA52-33F9-456C-B252-8212226C9D03}"/>
          </ac:spMkLst>
        </pc:spChg>
        <pc:spChg chg="add del mod">
          <ac:chgData name="Richer-Brulé, Nicholas (SSC/SPC)" userId="576c8446-8aca-41d2-a5c0-2cd24ed49d51" providerId="ADAL" clId="{7F96C87A-C9ED-4A33-99FE-87A8DE29CC50}" dt="2022-12-14T23:19:26.243" v="254"/>
          <ac:spMkLst>
            <pc:docMk/>
            <pc:sldMk cId="2196349849" sldId="341"/>
            <ac:spMk id="6" creationId="{BA5FE525-023A-459E-8B93-403FFC9D64D9}"/>
          </ac:spMkLst>
        </pc:spChg>
      </pc:sldChg>
      <pc:sldChg chg="addSp delSp modSp mod">
        <pc:chgData name="Richer-Brulé, Nicholas (SSC/SPC)" userId="576c8446-8aca-41d2-a5c0-2cd24ed49d51" providerId="ADAL" clId="{7F96C87A-C9ED-4A33-99FE-87A8DE29CC50}" dt="2022-12-15T14:23:32.279" v="453" actId="113"/>
        <pc:sldMkLst>
          <pc:docMk/>
          <pc:sldMk cId="3664558707" sldId="360"/>
        </pc:sldMkLst>
        <pc:spChg chg="mod">
          <ac:chgData name="Richer-Brulé, Nicholas (SSC/SPC)" userId="576c8446-8aca-41d2-a5c0-2cd24ed49d51" providerId="ADAL" clId="{7F96C87A-C9ED-4A33-99FE-87A8DE29CC50}" dt="2022-12-14T23:08:11.707" v="57"/>
          <ac:spMkLst>
            <pc:docMk/>
            <pc:sldMk cId="3664558707" sldId="360"/>
            <ac:spMk id="2" creationId="{6CA5C80D-C1F8-4932-A0CF-DF4096B8CC6D}"/>
          </ac:spMkLst>
        </pc:spChg>
        <pc:spChg chg="mod">
          <ac:chgData name="Richer-Brulé, Nicholas (SSC/SPC)" userId="576c8446-8aca-41d2-a5c0-2cd24ed49d51" providerId="ADAL" clId="{7F96C87A-C9ED-4A33-99FE-87A8DE29CC50}" dt="2022-12-15T14:23:32.279" v="453" actId="113"/>
          <ac:spMkLst>
            <pc:docMk/>
            <pc:sldMk cId="3664558707" sldId="360"/>
            <ac:spMk id="3" creationId="{11B76E34-024D-441C-B5F8-D3423C16D4E1}"/>
          </ac:spMkLst>
        </pc:spChg>
        <pc:spChg chg="add del mod">
          <ac:chgData name="Richer-Brulé, Nicholas (SSC/SPC)" userId="576c8446-8aca-41d2-a5c0-2cd24ed49d51" providerId="ADAL" clId="{7F96C87A-C9ED-4A33-99FE-87A8DE29CC50}" dt="2022-12-14T23:08:11.707" v="57"/>
          <ac:spMkLst>
            <pc:docMk/>
            <pc:sldMk cId="3664558707" sldId="360"/>
            <ac:spMk id="4" creationId="{A14E0D9B-1F3E-47AA-8785-138CAFE8ACB0}"/>
          </ac:spMkLst>
        </pc:spChg>
        <pc:spChg chg="del mod">
          <ac:chgData name="Richer-Brulé, Nicholas (SSC/SPC)" userId="576c8446-8aca-41d2-a5c0-2cd24ed49d51" providerId="ADAL" clId="{7F96C87A-C9ED-4A33-99FE-87A8DE29CC50}" dt="2022-12-14T23:32:35.473" v="389" actId="478"/>
          <ac:spMkLst>
            <pc:docMk/>
            <pc:sldMk cId="3664558707" sldId="360"/>
            <ac:spMk id="6" creationId="{FFC271F7-7294-4837-8BFB-61D32DB4DDCD}"/>
          </ac:spMkLst>
        </pc:spChg>
        <pc:spChg chg="add del mod">
          <ac:chgData name="Richer-Brulé, Nicholas (SSC/SPC)" userId="576c8446-8aca-41d2-a5c0-2cd24ed49d51" providerId="ADAL" clId="{7F96C87A-C9ED-4A33-99FE-87A8DE29CC50}" dt="2022-12-14T23:08:11.707" v="57"/>
          <ac:spMkLst>
            <pc:docMk/>
            <pc:sldMk cId="3664558707" sldId="360"/>
            <ac:spMk id="8" creationId="{5DCC8216-47E9-40E2-8C83-43134C47D544}"/>
          </ac:spMkLst>
        </pc:spChg>
        <pc:picChg chg="mod">
          <ac:chgData name="Richer-Brulé, Nicholas (SSC/SPC)" userId="576c8446-8aca-41d2-a5c0-2cd24ed49d51" providerId="ADAL" clId="{7F96C87A-C9ED-4A33-99FE-87A8DE29CC50}" dt="2022-12-14T23:08:35.264" v="60" actId="962"/>
          <ac:picMkLst>
            <pc:docMk/>
            <pc:sldMk cId="3664558707" sldId="360"/>
            <ac:picMk id="5" creationId="{6CFF5858-BAF4-447D-984D-22D06F94C5EF}"/>
          </ac:picMkLst>
        </pc:picChg>
        <pc:cxnChg chg="mod">
          <ac:chgData name="Richer-Brulé, Nicholas (SSC/SPC)" userId="576c8446-8aca-41d2-a5c0-2cd24ed49d51" providerId="ADAL" clId="{7F96C87A-C9ED-4A33-99FE-87A8DE29CC50}" dt="2022-12-14T23:25:15.440" v="294" actId="1076"/>
          <ac:cxnSpMkLst>
            <pc:docMk/>
            <pc:sldMk cId="3664558707" sldId="360"/>
            <ac:cxnSpMk id="7" creationId="{935A2E0A-D82A-4F21-ADE0-5E3A20EF2E0A}"/>
          </ac:cxnSpMkLst>
        </pc:cxnChg>
      </pc:sldChg>
      <pc:sldChg chg="addSp delSp modSp mod">
        <pc:chgData name="Richer-Brulé, Nicholas (SSC/SPC)" userId="576c8446-8aca-41d2-a5c0-2cd24ed49d51" providerId="ADAL" clId="{7F96C87A-C9ED-4A33-99FE-87A8DE29CC50}" dt="2022-12-14T23:32:38.363" v="390" actId="478"/>
        <pc:sldMkLst>
          <pc:docMk/>
          <pc:sldMk cId="3334777434" sldId="362"/>
        </pc:sldMkLst>
        <pc:spChg chg="mod">
          <ac:chgData name="Richer-Brulé, Nicholas (SSC/SPC)" userId="576c8446-8aca-41d2-a5c0-2cd24ed49d51" providerId="ADAL" clId="{7F96C87A-C9ED-4A33-99FE-87A8DE29CC50}" dt="2022-12-14T23:09:10.531" v="107"/>
          <ac:spMkLst>
            <pc:docMk/>
            <pc:sldMk cId="3334777434" sldId="362"/>
            <ac:spMk id="2" creationId="{7EA1B4CC-BFFE-4C1D-86F8-8C37B7FFCCA1}"/>
          </ac:spMkLst>
        </pc:spChg>
        <pc:spChg chg="mod">
          <ac:chgData name="Richer-Brulé, Nicholas (SSC/SPC)" userId="576c8446-8aca-41d2-a5c0-2cd24ed49d51" providerId="ADAL" clId="{7F96C87A-C9ED-4A33-99FE-87A8DE29CC50}" dt="2022-12-14T23:25:39.092" v="297" actId="113"/>
          <ac:spMkLst>
            <pc:docMk/>
            <pc:sldMk cId="3334777434" sldId="362"/>
            <ac:spMk id="3" creationId="{29940A07-68AE-4912-A5FB-F70ED07FBA56}"/>
          </ac:spMkLst>
        </pc:spChg>
        <pc:spChg chg="del mod">
          <ac:chgData name="Richer-Brulé, Nicholas (SSC/SPC)" userId="576c8446-8aca-41d2-a5c0-2cd24ed49d51" providerId="ADAL" clId="{7F96C87A-C9ED-4A33-99FE-87A8DE29CC50}" dt="2022-12-14T23:32:38.363" v="390" actId="478"/>
          <ac:spMkLst>
            <pc:docMk/>
            <pc:sldMk cId="3334777434" sldId="362"/>
            <ac:spMk id="4" creationId="{C82FDCBC-EAE8-4E18-96A0-DF9D8C3AA0C8}"/>
          </ac:spMkLst>
        </pc:spChg>
        <pc:spChg chg="add del mod">
          <ac:chgData name="Richer-Brulé, Nicholas (SSC/SPC)" userId="576c8446-8aca-41d2-a5c0-2cd24ed49d51" providerId="ADAL" clId="{7F96C87A-C9ED-4A33-99FE-87A8DE29CC50}" dt="2022-12-14T23:09:10.531" v="107"/>
          <ac:spMkLst>
            <pc:docMk/>
            <pc:sldMk cId="3334777434" sldId="362"/>
            <ac:spMk id="5" creationId="{DB970A26-DF46-42E6-A8D6-D8207C77A566}"/>
          </ac:spMkLst>
        </pc:spChg>
        <pc:spChg chg="add del mod">
          <ac:chgData name="Richer-Brulé, Nicholas (SSC/SPC)" userId="576c8446-8aca-41d2-a5c0-2cd24ed49d51" providerId="ADAL" clId="{7F96C87A-C9ED-4A33-99FE-87A8DE29CC50}" dt="2022-12-14T23:09:10.531" v="107"/>
          <ac:spMkLst>
            <pc:docMk/>
            <pc:sldMk cId="3334777434" sldId="362"/>
            <ac:spMk id="6" creationId="{D272D11A-52F9-43A2-9926-AB36191498A9}"/>
          </ac:spMkLst>
        </pc:spChg>
      </pc:sldChg>
      <pc:sldChg chg="addSp delSp modSp">
        <pc:chgData name="Richer-Brulé, Nicholas (SSC/SPC)" userId="576c8446-8aca-41d2-a5c0-2cd24ed49d51" providerId="ADAL" clId="{7F96C87A-C9ED-4A33-99FE-87A8DE29CC50}" dt="2022-12-14T23:15:12.414" v="213"/>
        <pc:sldMkLst>
          <pc:docMk/>
          <pc:sldMk cId="2955399442" sldId="369"/>
        </pc:sldMkLst>
        <pc:spChg chg="add del mod">
          <ac:chgData name="Richer-Brulé, Nicholas (SSC/SPC)" userId="576c8446-8aca-41d2-a5c0-2cd24ed49d51" providerId="ADAL" clId="{7F96C87A-C9ED-4A33-99FE-87A8DE29CC50}" dt="2022-12-14T23:15:12.414" v="213"/>
          <ac:spMkLst>
            <pc:docMk/>
            <pc:sldMk cId="2955399442" sldId="369"/>
            <ac:spMk id="2" creationId="{7603D8DC-7993-44FF-BE37-CE98A1F4DF81}"/>
          </ac:spMkLst>
        </pc:spChg>
        <pc:spChg chg="mod">
          <ac:chgData name="Richer-Brulé, Nicholas (SSC/SPC)" userId="576c8446-8aca-41d2-a5c0-2cd24ed49d51" providerId="ADAL" clId="{7F96C87A-C9ED-4A33-99FE-87A8DE29CC50}" dt="2022-12-14T23:15:12.414" v="213"/>
          <ac:spMkLst>
            <pc:docMk/>
            <pc:sldMk cId="2955399442" sldId="369"/>
            <ac:spMk id="3" creationId="{00000000-0000-0000-0000-000000000000}"/>
          </ac:spMkLst>
        </pc:spChg>
      </pc:sldChg>
      <pc:sldChg chg="addSp delSp modSp">
        <pc:chgData name="Richer-Brulé, Nicholas (SSC/SPC)" userId="576c8446-8aca-41d2-a5c0-2cd24ed49d51" providerId="ADAL" clId="{7F96C87A-C9ED-4A33-99FE-87A8DE29CC50}" dt="2022-12-14T23:07:13.712" v="48"/>
        <pc:sldMkLst>
          <pc:docMk/>
          <pc:sldMk cId="3595329945" sldId="374"/>
        </pc:sldMkLst>
        <pc:spChg chg="add del mod">
          <ac:chgData name="Richer-Brulé, Nicholas (SSC/SPC)" userId="576c8446-8aca-41d2-a5c0-2cd24ed49d51" providerId="ADAL" clId="{7F96C87A-C9ED-4A33-99FE-87A8DE29CC50}" dt="2022-12-14T23:07:13.712" v="48"/>
          <ac:spMkLst>
            <pc:docMk/>
            <pc:sldMk cId="3595329945" sldId="374"/>
            <ac:spMk id="2" creationId="{BD7B1734-EB40-4EB7-BCD0-FBCC2D7DDE6F}"/>
          </ac:spMkLst>
        </pc:spChg>
        <pc:spChg chg="mod">
          <ac:chgData name="Richer-Brulé, Nicholas (SSC/SPC)" userId="576c8446-8aca-41d2-a5c0-2cd24ed49d51" providerId="ADAL" clId="{7F96C87A-C9ED-4A33-99FE-87A8DE29CC50}" dt="2022-12-14T23:07:13.712" v="48"/>
          <ac:spMkLst>
            <pc:docMk/>
            <pc:sldMk cId="3595329945" sldId="374"/>
            <ac:spMk id="5" creationId="{3B0DC5FE-BE84-4378-95EB-5A8F0106A50C}"/>
          </ac:spMkLst>
        </pc:spChg>
      </pc:sldChg>
      <pc:sldChg chg="addSp delSp modSp mod">
        <pc:chgData name="Richer-Brulé, Nicholas (SSC/SPC)" userId="576c8446-8aca-41d2-a5c0-2cd24ed49d51" providerId="ADAL" clId="{7F96C87A-C9ED-4A33-99FE-87A8DE29CC50}" dt="2022-12-14T23:32:49.327" v="394" actId="478"/>
        <pc:sldMkLst>
          <pc:docMk/>
          <pc:sldMk cId="11080284" sldId="398"/>
        </pc:sldMkLst>
        <pc:spChg chg="mod">
          <ac:chgData name="Richer-Brulé, Nicholas (SSC/SPC)" userId="576c8446-8aca-41d2-a5c0-2cd24ed49d51" providerId="ADAL" clId="{7F96C87A-C9ED-4A33-99FE-87A8DE29CC50}" dt="2022-12-14T23:27:26.318" v="300" actId="113"/>
          <ac:spMkLst>
            <pc:docMk/>
            <pc:sldMk cId="11080284" sldId="398"/>
            <ac:spMk id="2" creationId="{00000000-0000-0000-0000-000000000000}"/>
          </ac:spMkLst>
        </pc:spChg>
        <pc:spChg chg="mod">
          <ac:chgData name="Richer-Brulé, Nicholas (SSC/SPC)" userId="576c8446-8aca-41d2-a5c0-2cd24ed49d51" providerId="ADAL" clId="{7F96C87A-C9ED-4A33-99FE-87A8DE29CC50}" dt="2022-12-14T23:15:15.376" v="214"/>
          <ac:spMkLst>
            <pc:docMk/>
            <pc:sldMk cId="11080284" sldId="398"/>
            <ac:spMk id="3" creationId="{00000000-0000-0000-0000-000000000000}"/>
          </ac:spMkLst>
        </pc:spChg>
        <pc:spChg chg="add del mod">
          <ac:chgData name="Richer-Brulé, Nicholas (SSC/SPC)" userId="576c8446-8aca-41d2-a5c0-2cd24ed49d51" providerId="ADAL" clId="{7F96C87A-C9ED-4A33-99FE-87A8DE29CC50}" dt="2022-12-14T23:15:15.376" v="214"/>
          <ac:spMkLst>
            <pc:docMk/>
            <pc:sldMk cId="11080284" sldId="398"/>
            <ac:spMk id="4" creationId="{B3D18ED1-028C-4A1B-99DB-C82508F943AD}"/>
          </ac:spMkLst>
        </pc:spChg>
        <pc:spChg chg="del mod">
          <ac:chgData name="Richer-Brulé, Nicholas (SSC/SPC)" userId="576c8446-8aca-41d2-a5c0-2cd24ed49d51" providerId="ADAL" clId="{7F96C87A-C9ED-4A33-99FE-87A8DE29CC50}" dt="2022-12-14T23:32:49.327" v="394" actId="478"/>
          <ac:spMkLst>
            <pc:docMk/>
            <pc:sldMk cId="11080284" sldId="398"/>
            <ac:spMk id="6" creationId="{1E1EFD12-C4DA-4C1A-92D5-EF0C7FDC05FE}"/>
          </ac:spMkLst>
        </pc:spChg>
        <pc:spChg chg="add del mod">
          <ac:chgData name="Richer-Brulé, Nicholas (SSC/SPC)" userId="576c8446-8aca-41d2-a5c0-2cd24ed49d51" providerId="ADAL" clId="{7F96C87A-C9ED-4A33-99FE-87A8DE29CC50}" dt="2022-12-14T23:15:15.376" v="214"/>
          <ac:spMkLst>
            <pc:docMk/>
            <pc:sldMk cId="11080284" sldId="398"/>
            <ac:spMk id="7" creationId="{6A250DBA-9645-4142-9341-1ADD8CC04179}"/>
          </ac:spMkLst>
        </pc:spChg>
      </pc:sldChg>
      <pc:sldChg chg="addSp delSp modSp mod">
        <pc:chgData name="Richer-Brulé, Nicholas (SSC/SPC)" userId="576c8446-8aca-41d2-a5c0-2cd24ed49d51" providerId="ADAL" clId="{7F96C87A-C9ED-4A33-99FE-87A8DE29CC50}" dt="2022-12-15T14:24:29.174" v="454" actId="21"/>
        <pc:sldMkLst>
          <pc:docMk/>
          <pc:sldMk cId="2298797021" sldId="399"/>
        </pc:sldMkLst>
        <pc:spChg chg="mod">
          <ac:chgData name="Richer-Brulé, Nicholas (SSC/SPC)" userId="576c8446-8aca-41d2-a5c0-2cd24ed49d51" providerId="ADAL" clId="{7F96C87A-C9ED-4A33-99FE-87A8DE29CC50}" dt="2022-12-15T14:24:29.174" v="454" actId="21"/>
          <ac:spMkLst>
            <pc:docMk/>
            <pc:sldMk cId="2298797021" sldId="399"/>
            <ac:spMk id="2" creationId="{00000000-0000-0000-0000-000000000000}"/>
          </ac:spMkLst>
        </pc:spChg>
        <pc:spChg chg="mod">
          <ac:chgData name="Richer-Brulé, Nicholas (SSC/SPC)" userId="576c8446-8aca-41d2-a5c0-2cd24ed49d51" providerId="ADAL" clId="{7F96C87A-C9ED-4A33-99FE-87A8DE29CC50}" dt="2022-12-14T23:15:32.388" v="216" actId="20577"/>
          <ac:spMkLst>
            <pc:docMk/>
            <pc:sldMk cId="2298797021" sldId="399"/>
            <ac:spMk id="3" creationId="{00000000-0000-0000-0000-000000000000}"/>
          </ac:spMkLst>
        </pc:spChg>
        <pc:spChg chg="del mod">
          <ac:chgData name="Richer-Brulé, Nicholas (SSC/SPC)" userId="576c8446-8aca-41d2-a5c0-2cd24ed49d51" providerId="ADAL" clId="{7F96C87A-C9ED-4A33-99FE-87A8DE29CC50}" dt="2022-12-14T23:32:50.754" v="395" actId="478"/>
          <ac:spMkLst>
            <pc:docMk/>
            <pc:sldMk cId="2298797021" sldId="399"/>
            <ac:spMk id="4" creationId="{178022B9-0A12-4F76-97A6-F0D77F03BB52}"/>
          </ac:spMkLst>
        </pc:spChg>
        <pc:spChg chg="add del mod">
          <ac:chgData name="Richer-Brulé, Nicholas (SSC/SPC)" userId="576c8446-8aca-41d2-a5c0-2cd24ed49d51" providerId="ADAL" clId="{7F96C87A-C9ED-4A33-99FE-87A8DE29CC50}" dt="2022-12-14T23:15:28.632" v="215"/>
          <ac:spMkLst>
            <pc:docMk/>
            <pc:sldMk cId="2298797021" sldId="399"/>
            <ac:spMk id="5" creationId="{773F680D-B881-48F5-8478-9B62544F1830}"/>
          </ac:spMkLst>
        </pc:spChg>
        <pc:spChg chg="add del mod">
          <ac:chgData name="Richer-Brulé, Nicholas (SSC/SPC)" userId="576c8446-8aca-41d2-a5c0-2cd24ed49d51" providerId="ADAL" clId="{7F96C87A-C9ED-4A33-99FE-87A8DE29CC50}" dt="2022-12-14T23:15:28.632" v="215"/>
          <ac:spMkLst>
            <pc:docMk/>
            <pc:sldMk cId="2298797021" sldId="399"/>
            <ac:spMk id="6" creationId="{9AD649BB-51D0-4D25-8B87-614BF935D28A}"/>
          </ac:spMkLst>
        </pc:spChg>
      </pc:sldChg>
      <pc:sldChg chg="addSp delSp modSp mod">
        <pc:chgData name="Richer-Brulé, Nicholas (SSC/SPC)" userId="576c8446-8aca-41d2-a5c0-2cd24ed49d51" providerId="ADAL" clId="{7F96C87A-C9ED-4A33-99FE-87A8DE29CC50}" dt="2022-12-15T14:27:55.331" v="475" actId="113"/>
        <pc:sldMkLst>
          <pc:docMk/>
          <pc:sldMk cId="3955278370" sldId="406"/>
        </pc:sldMkLst>
        <pc:spChg chg="mod">
          <ac:chgData name="Richer-Brulé, Nicholas (SSC/SPC)" userId="576c8446-8aca-41d2-a5c0-2cd24ed49d51" providerId="ADAL" clId="{7F96C87A-C9ED-4A33-99FE-87A8DE29CC50}" dt="2022-12-14T23:15:41.976" v="218"/>
          <ac:spMkLst>
            <pc:docMk/>
            <pc:sldMk cId="3955278370" sldId="406"/>
            <ac:spMk id="2" creationId="{C03DD94C-0541-448C-A61F-5B786963A3E7}"/>
          </ac:spMkLst>
        </pc:spChg>
        <pc:spChg chg="mod">
          <ac:chgData name="Richer-Brulé, Nicholas (SSC/SPC)" userId="576c8446-8aca-41d2-a5c0-2cd24ed49d51" providerId="ADAL" clId="{7F96C87A-C9ED-4A33-99FE-87A8DE29CC50}" dt="2022-12-15T14:27:55.331" v="475" actId="113"/>
          <ac:spMkLst>
            <pc:docMk/>
            <pc:sldMk cId="3955278370" sldId="406"/>
            <ac:spMk id="3" creationId="{1591A42A-94BA-42E4-8040-02AFA612A676}"/>
          </ac:spMkLst>
        </pc:spChg>
        <pc:spChg chg="del mod">
          <ac:chgData name="Richer-Brulé, Nicholas (SSC/SPC)" userId="576c8446-8aca-41d2-a5c0-2cd24ed49d51" providerId="ADAL" clId="{7F96C87A-C9ED-4A33-99FE-87A8DE29CC50}" dt="2022-12-14T23:32:52.225" v="396" actId="478"/>
          <ac:spMkLst>
            <pc:docMk/>
            <pc:sldMk cId="3955278370" sldId="406"/>
            <ac:spMk id="4" creationId="{F05C8DD7-09AE-4A3E-9403-DC09DE627637}"/>
          </ac:spMkLst>
        </pc:spChg>
        <pc:spChg chg="add del mod">
          <ac:chgData name="Richer-Brulé, Nicholas (SSC/SPC)" userId="576c8446-8aca-41d2-a5c0-2cd24ed49d51" providerId="ADAL" clId="{7F96C87A-C9ED-4A33-99FE-87A8DE29CC50}" dt="2022-12-14T23:15:41.976" v="218"/>
          <ac:spMkLst>
            <pc:docMk/>
            <pc:sldMk cId="3955278370" sldId="406"/>
            <ac:spMk id="5" creationId="{34D7486E-6921-487B-9DDA-F90E3B925EB5}"/>
          </ac:spMkLst>
        </pc:spChg>
        <pc:spChg chg="add del mod">
          <ac:chgData name="Richer-Brulé, Nicholas (SSC/SPC)" userId="576c8446-8aca-41d2-a5c0-2cd24ed49d51" providerId="ADAL" clId="{7F96C87A-C9ED-4A33-99FE-87A8DE29CC50}" dt="2022-12-14T23:15:41.976" v="218"/>
          <ac:spMkLst>
            <pc:docMk/>
            <pc:sldMk cId="3955278370" sldId="406"/>
            <ac:spMk id="6" creationId="{D92386DB-E413-425E-819E-F49B8BABA640}"/>
          </ac:spMkLst>
        </pc:spChg>
      </pc:sldChg>
      <pc:sldChg chg="addSp delSp modSp mod">
        <pc:chgData name="Richer-Brulé, Nicholas (SSC/SPC)" userId="576c8446-8aca-41d2-a5c0-2cd24ed49d51" providerId="ADAL" clId="{7F96C87A-C9ED-4A33-99FE-87A8DE29CC50}" dt="2022-12-14T23:32:54.271" v="397" actId="478"/>
        <pc:sldMkLst>
          <pc:docMk/>
          <pc:sldMk cId="305591652" sldId="407"/>
        </pc:sldMkLst>
        <pc:spChg chg="mod">
          <ac:chgData name="Richer-Brulé, Nicholas (SSC/SPC)" userId="576c8446-8aca-41d2-a5c0-2cd24ed49d51" providerId="ADAL" clId="{7F96C87A-C9ED-4A33-99FE-87A8DE29CC50}" dt="2022-12-14T23:27:49.546" v="302" actId="113"/>
          <ac:spMkLst>
            <pc:docMk/>
            <pc:sldMk cId="305591652" sldId="407"/>
            <ac:spMk id="2" creationId="{00000000-0000-0000-0000-000000000000}"/>
          </ac:spMkLst>
        </pc:spChg>
        <pc:spChg chg="mod">
          <ac:chgData name="Richer-Brulé, Nicholas (SSC/SPC)" userId="576c8446-8aca-41d2-a5c0-2cd24ed49d51" providerId="ADAL" clId="{7F96C87A-C9ED-4A33-99FE-87A8DE29CC50}" dt="2022-12-14T23:16:28.163" v="228" actId="20577"/>
          <ac:spMkLst>
            <pc:docMk/>
            <pc:sldMk cId="305591652" sldId="407"/>
            <ac:spMk id="3" creationId="{00000000-0000-0000-0000-000000000000}"/>
          </ac:spMkLst>
        </pc:spChg>
        <pc:spChg chg="del mod">
          <ac:chgData name="Richer-Brulé, Nicholas (SSC/SPC)" userId="576c8446-8aca-41d2-a5c0-2cd24ed49d51" providerId="ADAL" clId="{7F96C87A-C9ED-4A33-99FE-87A8DE29CC50}" dt="2022-12-14T23:32:54.271" v="397" actId="478"/>
          <ac:spMkLst>
            <pc:docMk/>
            <pc:sldMk cId="305591652" sldId="407"/>
            <ac:spMk id="4" creationId="{2B3E637F-02E7-4E05-97E9-D6111201B5B0}"/>
          </ac:spMkLst>
        </pc:spChg>
        <pc:spChg chg="add del mod">
          <ac:chgData name="Richer-Brulé, Nicholas (SSC/SPC)" userId="576c8446-8aca-41d2-a5c0-2cd24ed49d51" providerId="ADAL" clId="{7F96C87A-C9ED-4A33-99FE-87A8DE29CC50}" dt="2022-12-14T23:15:51.392" v="219"/>
          <ac:spMkLst>
            <pc:docMk/>
            <pc:sldMk cId="305591652" sldId="407"/>
            <ac:spMk id="5" creationId="{32FF7953-32C9-487F-B203-B848F0EA5784}"/>
          </ac:spMkLst>
        </pc:spChg>
        <pc:spChg chg="add del mod">
          <ac:chgData name="Richer-Brulé, Nicholas (SSC/SPC)" userId="576c8446-8aca-41d2-a5c0-2cd24ed49d51" providerId="ADAL" clId="{7F96C87A-C9ED-4A33-99FE-87A8DE29CC50}" dt="2022-12-14T23:15:51.392" v="219"/>
          <ac:spMkLst>
            <pc:docMk/>
            <pc:sldMk cId="305591652" sldId="407"/>
            <ac:spMk id="6" creationId="{D1A12BE4-4E5E-42AC-B4AB-7C46C300B247}"/>
          </ac:spMkLst>
        </pc:spChg>
      </pc:sldChg>
      <pc:sldChg chg="addSp delSp modSp del mod">
        <pc:chgData name="Richer-Brulé, Nicholas (SSC/SPC)" userId="576c8446-8aca-41d2-a5c0-2cd24ed49d51" providerId="ADAL" clId="{7F96C87A-C9ED-4A33-99FE-87A8DE29CC50}" dt="2022-12-14T23:16:33.103" v="229" actId="2696"/>
        <pc:sldMkLst>
          <pc:docMk/>
          <pc:sldMk cId="3238217781" sldId="408"/>
        </pc:sldMkLst>
        <pc:spChg chg="mod">
          <ac:chgData name="Richer-Brulé, Nicholas (SSC/SPC)" userId="576c8446-8aca-41d2-a5c0-2cd24ed49d51" providerId="ADAL" clId="{7F96C87A-C9ED-4A33-99FE-87A8DE29CC50}" dt="2022-12-14T23:16:06.742" v="222" actId="20577"/>
          <ac:spMkLst>
            <pc:docMk/>
            <pc:sldMk cId="3238217781" sldId="408"/>
            <ac:spMk id="2" creationId="{69804D80-0A4B-4DA3-9CED-1293025351F4}"/>
          </ac:spMkLst>
        </pc:spChg>
        <pc:spChg chg="mod">
          <ac:chgData name="Richer-Brulé, Nicholas (SSC/SPC)" userId="576c8446-8aca-41d2-a5c0-2cd24ed49d51" providerId="ADAL" clId="{7F96C87A-C9ED-4A33-99FE-87A8DE29CC50}" dt="2022-12-14T23:16:13.523" v="223" actId="21"/>
          <ac:spMkLst>
            <pc:docMk/>
            <pc:sldMk cId="3238217781" sldId="408"/>
            <ac:spMk id="3" creationId="{8EE96CF5-5DBA-4552-8678-15ADCF63460F}"/>
          </ac:spMkLst>
        </pc:spChg>
        <pc:spChg chg="mod">
          <ac:chgData name="Richer-Brulé, Nicholas (SSC/SPC)" userId="576c8446-8aca-41d2-a5c0-2cd24ed49d51" providerId="ADAL" clId="{7F96C87A-C9ED-4A33-99FE-87A8DE29CC50}" dt="2022-12-14T23:16:02.625" v="221"/>
          <ac:spMkLst>
            <pc:docMk/>
            <pc:sldMk cId="3238217781" sldId="408"/>
            <ac:spMk id="4" creationId="{DCD3A29F-462A-465D-99EA-97A4E14BDC7B}"/>
          </ac:spMkLst>
        </pc:spChg>
        <pc:spChg chg="add del mod">
          <ac:chgData name="Richer-Brulé, Nicholas (SSC/SPC)" userId="576c8446-8aca-41d2-a5c0-2cd24ed49d51" providerId="ADAL" clId="{7F96C87A-C9ED-4A33-99FE-87A8DE29CC50}" dt="2022-12-14T23:16:02.625" v="221"/>
          <ac:spMkLst>
            <pc:docMk/>
            <pc:sldMk cId="3238217781" sldId="408"/>
            <ac:spMk id="5" creationId="{4232EC21-CC46-492F-98FE-48AD493538D0}"/>
          </ac:spMkLst>
        </pc:spChg>
        <pc:spChg chg="add del mod">
          <ac:chgData name="Richer-Brulé, Nicholas (SSC/SPC)" userId="576c8446-8aca-41d2-a5c0-2cd24ed49d51" providerId="ADAL" clId="{7F96C87A-C9ED-4A33-99FE-87A8DE29CC50}" dt="2022-12-14T23:16:02.625" v="221"/>
          <ac:spMkLst>
            <pc:docMk/>
            <pc:sldMk cId="3238217781" sldId="408"/>
            <ac:spMk id="6" creationId="{57DF5BEF-8E20-4444-8A17-C4012023E781}"/>
          </ac:spMkLst>
        </pc:spChg>
      </pc:sldChg>
      <pc:sldChg chg="addSp delSp modSp mod">
        <pc:chgData name="Richer-Brulé, Nicholas (SSC/SPC)" userId="576c8446-8aca-41d2-a5c0-2cd24ed49d51" providerId="ADAL" clId="{7F96C87A-C9ED-4A33-99FE-87A8DE29CC50}" dt="2022-12-15T14:25:24.092" v="462" actId="113"/>
        <pc:sldMkLst>
          <pc:docMk/>
          <pc:sldMk cId="124599008" sldId="415"/>
        </pc:sldMkLst>
        <pc:spChg chg="mod">
          <ac:chgData name="Richer-Brulé, Nicholas (SSC/SPC)" userId="576c8446-8aca-41d2-a5c0-2cd24ed49d51" providerId="ADAL" clId="{7F96C87A-C9ED-4A33-99FE-87A8DE29CC50}" dt="2022-12-15T14:25:24.092" v="462" actId="113"/>
          <ac:spMkLst>
            <pc:docMk/>
            <pc:sldMk cId="124599008" sldId="415"/>
            <ac:spMk id="2" creationId="{00000000-0000-0000-0000-000000000000}"/>
          </ac:spMkLst>
        </pc:spChg>
        <pc:spChg chg="mod">
          <ac:chgData name="Richer-Brulé, Nicholas (SSC/SPC)" userId="576c8446-8aca-41d2-a5c0-2cd24ed49d51" providerId="ADAL" clId="{7F96C87A-C9ED-4A33-99FE-87A8DE29CC50}" dt="2022-12-14T23:18:00.539" v="240" actId="20577"/>
          <ac:spMkLst>
            <pc:docMk/>
            <pc:sldMk cId="124599008" sldId="415"/>
            <ac:spMk id="3" creationId="{00000000-0000-0000-0000-000000000000}"/>
          </ac:spMkLst>
        </pc:spChg>
        <pc:spChg chg="del mod">
          <ac:chgData name="Richer-Brulé, Nicholas (SSC/SPC)" userId="576c8446-8aca-41d2-a5c0-2cd24ed49d51" providerId="ADAL" clId="{7F96C87A-C9ED-4A33-99FE-87A8DE29CC50}" dt="2022-12-14T23:33:02.655" v="400" actId="478"/>
          <ac:spMkLst>
            <pc:docMk/>
            <pc:sldMk cId="124599008" sldId="415"/>
            <ac:spMk id="4" creationId="{95A02656-2B35-4C69-ADA2-A909C98F7F93}"/>
          </ac:spMkLst>
        </pc:spChg>
        <pc:spChg chg="add del mod">
          <ac:chgData name="Richer-Brulé, Nicholas (SSC/SPC)" userId="576c8446-8aca-41d2-a5c0-2cd24ed49d51" providerId="ADAL" clId="{7F96C87A-C9ED-4A33-99FE-87A8DE29CC50}" dt="2022-12-14T23:17:22.852" v="235"/>
          <ac:spMkLst>
            <pc:docMk/>
            <pc:sldMk cId="124599008" sldId="415"/>
            <ac:spMk id="5" creationId="{2029B125-BC3B-434D-ADB0-9B4560FE707B}"/>
          </ac:spMkLst>
        </pc:spChg>
        <pc:spChg chg="add del mod">
          <ac:chgData name="Richer-Brulé, Nicholas (SSC/SPC)" userId="576c8446-8aca-41d2-a5c0-2cd24ed49d51" providerId="ADAL" clId="{7F96C87A-C9ED-4A33-99FE-87A8DE29CC50}" dt="2022-12-14T23:17:22.852" v="235"/>
          <ac:spMkLst>
            <pc:docMk/>
            <pc:sldMk cId="124599008" sldId="415"/>
            <ac:spMk id="6" creationId="{1189CEB9-10FC-4E15-A986-0BE5DC74CAB0}"/>
          </ac:spMkLst>
        </pc:spChg>
      </pc:sldChg>
      <pc:sldChg chg="addSp delSp modSp mod">
        <pc:chgData name="Richer-Brulé, Nicholas (SSC/SPC)" userId="576c8446-8aca-41d2-a5c0-2cd24ed49d51" providerId="ADAL" clId="{7F96C87A-C9ED-4A33-99FE-87A8DE29CC50}" dt="2022-12-14T23:32:33.058" v="388" actId="478"/>
        <pc:sldMkLst>
          <pc:docMk/>
          <pc:sldMk cId="1761973999" sldId="418"/>
        </pc:sldMkLst>
        <pc:spChg chg="mod">
          <ac:chgData name="Richer-Brulé, Nicholas (SSC/SPC)" userId="576c8446-8aca-41d2-a5c0-2cd24ed49d51" providerId="ADAL" clId="{7F96C87A-C9ED-4A33-99FE-87A8DE29CC50}" dt="2022-12-14T23:08:04.611" v="56"/>
          <ac:spMkLst>
            <pc:docMk/>
            <pc:sldMk cId="1761973999" sldId="418"/>
            <ac:spMk id="2" creationId="{A50BEA98-2AAB-4B3E-839F-9FE883E89710}"/>
          </ac:spMkLst>
        </pc:spChg>
        <pc:spChg chg="add del mod">
          <ac:chgData name="Richer-Brulé, Nicholas (SSC/SPC)" userId="576c8446-8aca-41d2-a5c0-2cd24ed49d51" providerId="ADAL" clId="{7F96C87A-C9ED-4A33-99FE-87A8DE29CC50}" dt="2022-12-14T23:08:04.611" v="56"/>
          <ac:spMkLst>
            <pc:docMk/>
            <pc:sldMk cId="1761973999" sldId="418"/>
            <ac:spMk id="3" creationId="{9E8ED87D-839B-4DC4-9232-A4B47793BC98}"/>
          </ac:spMkLst>
        </pc:spChg>
        <pc:spChg chg="del mod">
          <ac:chgData name="Richer-Brulé, Nicholas (SSC/SPC)" userId="576c8446-8aca-41d2-a5c0-2cd24ed49d51" providerId="ADAL" clId="{7F96C87A-C9ED-4A33-99FE-87A8DE29CC50}" dt="2022-12-14T23:32:33.058" v="388" actId="478"/>
          <ac:spMkLst>
            <pc:docMk/>
            <pc:sldMk cId="1761973999" sldId="418"/>
            <ac:spMk id="4" creationId="{7FE26F3C-A493-438D-9EE2-C13FD41EB239}"/>
          </ac:spMkLst>
        </pc:spChg>
        <pc:spChg chg="mod">
          <ac:chgData name="Richer-Brulé, Nicholas (SSC/SPC)" userId="576c8446-8aca-41d2-a5c0-2cd24ed49d51" providerId="ADAL" clId="{7F96C87A-C9ED-4A33-99FE-87A8DE29CC50}" dt="2022-12-14T23:24:38.058" v="282" actId="113"/>
          <ac:spMkLst>
            <pc:docMk/>
            <pc:sldMk cId="1761973999" sldId="418"/>
            <ac:spMk id="5" creationId="{81EFD1D9-39B8-4455-A2B4-006E3DA8E877}"/>
          </ac:spMkLst>
        </pc:spChg>
        <pc:spChg chg="add del mod">
          <ac:chgData name="Richer-Brulé, Nicholas (SSC/SPC)" userId="576c8446-8aca-41d2-a5c0-2cd24ed49d51" providerId="ADAL" clId="{7F96C87A-C9ED-4A33-99FE-87A8DE29CC50}" dt="2022-12-14T23:08:04.611" v="56"/>
          <ac:spMkLst>
            <pc:docMk/>
            <pc:sldMk cId="1761973999" sldId="418"/>
            <ac:spMk id="6" creationId="{734382A0-86AE-4A37-92A3-7910D275AB3F}"/>
          </ac:spMkLst>
        </pc:spChg>
      </pc:sldChg>
      <pc:sldChg chg="addSp delSp modSp">
        <pc:chgData name="Richer-Brulé, Nicholas (SSC/SPC)" userId="576c8446-8aca-41d2-a5c0-2cd24ed49d51" providerId="ADAL" clId="{7F96C87A-C9ED-4A33-99FE-87A8DE29CC50}" dt="2022-12-14T23:09:14.983" v="108"/>
        <pc:sldMkLst>
          <pc:docMk/>
          <pc:sldMk cId="2217581663" sldId="421"/>
        </pc:sldMkLst>
        <pc:spChg chg="add del mod">
          <ac:chgData name="Richer-Brulé, Nicholas (SSC/SPC)" userId="576c8446-8aca-41d2-a5c0-2cd24ed49d51" providerId="ADAL" clId="{7F96C87A-C9ED-4A33-99FE-87A8DE29CC50}" dt="2022-12-14T23:09:14.983" v="108"/>
          <ac:spMkLst>
            <pc:docMk/>
            <pc:sldMk cId="2217581663" sldId="421"/>
            <ac:spMk id="2" creationId="{AFC3164D-A774-4C00-B4DE-21A24D3108BF}"/>
          </ac:spMkLst>
        </pc:spChg>
        <pc:spChg chg="mod">
          <ac:chgData name="Richer-Brulé, Nicholas (SSC/SPC)" userId="576c8446-8aca-41d2-a5c0-2cd24ed49d51" providerId="ADAL" clId="{7F96C87A-C9ED-4A33-99FE-87A8DE29CC50}" dt="2022-12-14T23:09:14.983" v="108"/>
          <ac:spMkLst>
            <pc:docMk/>
            <pc:sldMk cId="2217581663" sldId="421"/>
            <ac:spMk id="3" creationId="{00000000-0000-0000-0000-000000000000}"/>
          </ac:spMkLst>
        </pc:spChg>
      </pc:sldChg>
      <pc:sldChg chg="addSp delSp modSp mod addCm delCm">
        <pc:chgData name="Richer-Brulé, Nicholas (SSC/SPC)" userId="576c8446-8aca-41d2-a5c0-2cd24ed49d51" providerId="ADAL" clId="{7F96C87A-C9ED-4A33-99FE-87A8DE29CC50}" dt="2022-12-16T16:56:44.957" v="479"/>
        <pc:sldMkLst>
          <pc:docMk/>
          <pc:sldMk cId="1110077733" sldId="422"/>
        </pc:sldMkLst>
        <pc:spChg chg="mod">
          <ac:chgData name="Richer-Brulé, Nicholas (SSC/SPC)" userId="576c8446-8aca-41d2-a5c0-2cd24ed49d51" providerId="ADAL" clId="{7F96C87A-C9ED-4A33-99FE-87A8DE29CC50}" dt="2022-12-14T23:13:55.018" v="203" actId="1076"/>
          <ac:spMkLst>
            <pc:docMk/>
            <pc:sldMk cId="1110077733" sldId="422"/>
            <ac:spMk id="2" creationId="{38F52697-CD20-4B3B-AE9E-181E36AF8027}"/>
          </ac:spMkLst>
        </pc:spChg>
        <pc:spChg chg="mod">
          <ac:chgData name="Richer-Brulé, Nicholas (SSC/SPC)" userId="576c8446-8aca-41d2-a5c0-2cd24ed49d51" providerId="ADAL" clId="{7F96C87A-C9ED-4A33-99FE-87A8DE29CC50}" dt="2022-12-14T23:11:09.275" v="130" actId="20577"/>
          <ac:spMkLst>
            <pc:docMk/>
            <pc:sldMk cId="1110077733" sldId="422"/>
            <ac:spMk id="3" creationId="{00000000-0000-0000-0000-000000000000}"/>
          </ac:spMkLst>
        </pc:spChg>
        <pc:spChg chg="add del mod">
          <ac:chgData name="Richer-Brulé, Nicholas (SSC/SPC)" userId="576c8446-8aca-41d2-a5c0-2cd24ed49d51" providerId="ADAL" clId="{7F96C87A-C9ED-4A33-99FE-87A8DE29CC50}" dt="2022-12-14T23:09:18.582" v="109"/>
          <ac:spMkLst>
            <pc:docMk/>
            <pc:sldMk cId="1110077733" sldId="422"/>
            <ac:spMk id="4" creationId="{46015866-CD86-40BC-8F89-4B82F62CEB41}"/>
          </ac:spMkLst>
        </pc:spChg>
        <pc:spChg chg="mod">
          <ac:chgData name="Richer-Brulé, Nicholas (SSC/SPC)" userId="576c8446-8aca-41d2-a5c0-2cd24ed49d51" providerId="ADAL" clId="{7F96C87A-C9ED-4A33-99FE-87A8DE29CC50}" dt="2022-12-15T14:03:58.325" v="445" actId="14100"/>
          <ac:spMkLst>
            <pc:docMk/>
            <pc:sldMk cId="1110077733" sldId="422"/>
            <ac:spMk id="5" creationId="{00000000-0000-0000-0000-000000000000}"/>
          </ac:spMkLst>
        </pc:spChg>
        <pc:spChg chg="del mod">
          <ac:chgData name="Richer-Brulé, Nicholas (SSC/SPC)" userId="576c8446-8aca-41d2-a5c0-2cd24ed49d51" providerId="ADAL" clId="{7F96C87A-C9ED-4A33-99FE-87A8DE29CC50}" dt="2022-12-14T23:32:42.337" v="391" actId="478"/>
          <ac:spMkLst>
            <pc:docMk/>
            <pc:sldMk cId="1110077733" sldId="422"/>
            <ac:spMk id="6" creationId="{6C000698-F7CA-4981-8EF7-20A7EC7998A8}"/>
          </ac:spMkLst>
        </pc:spChg>
        <pc:spChg chg="add del mod">
          <ac:chgData name="Richer-Brulé, Nicholas (SSC/SPC)" userId="576c8446-8aca-41d2-a5c0-2cd24ed49d51" providerId="ADAL" clId="{7F96C87A-C9ED-4A33-99FE-87A8DE29CC50}" dt="2022-12-14T23:09:18.582" v="109"/>
          <ac:spMkLst>
            <pc:docMk/>
            <pc:sldMk cId="1110077733" sldId="422"/>
            <ac:spMk id="7" creationId="{443A7854-E30A-4FD0-AF8B-B2F3CAC262BE}"/>
          </ac:spMkLst>
        </pc:spChg>
        <pc:picChg chg="add del mod">
          <ac:chgData name="Richer-Brulé, Nicholas (SSC/SPC)" userId="576c8446-8aca-41d2-a5c0-2cd24ed49d51" providerId="ADAL" clId="{7F96C87A-C9ED-4A33-99FE-87A8DE29CC50}" dt="2022-12-14T23:13:40.451" v="199" actId="478"/>
          <ac:picMkLst>
            <pc:docMk/>
            <pc:sldMk cId="1110077733" sldId="422"/>
            <ac:picMk id="9" creationId="{22DA41B5-809C-4C37-B8E5-83DC8EA55D0A}"/>
          </ac:picMkLst>
        </pc:picChg>
        <pc:picChg chg="add mod">
          <ac:chgData name="Richer-Brulé, Nicholas (SSC/SPC)" userId="576c8446-8aca-41d2-a5c0-2cd24ed49d51" providerId="ADAL" clId="{7F96C87A-C9ED-4A33-99FE-87A8DE29CC50}" dt="2022-12-14T23:13:40.934" v="200"/>
          <ac:picMkLst>
            <pc:docMk/>
            <pc:sldMk cId="1110077733" sldId="422"/>
            <ac:picMk id="10" creationId="{19872D1A-5DAD-45C6-BEA5-474997558B8E}"/>
          </ac:picMkLst>
        </pc:picChg>
        <pc:picChg chg="del">
          <ac:chgData name="Richer-Brulé, Nicholas (SSC/SPC)" userId="576c8446-8aca-41d2-a5c0-2cd24ed49d51" providerId="ADAL" clId="{7F96C87A-C9ED-4A33-99FE-87A8DE29CC50}" dt="2022-12-14T23:09:38.518" v="110" actId="478"/>
          <ac:picMkLst>
            <pc:docMk/>
            <pc:sldMk cId="1110077733" sldId="422"/>
            <ac:picMk id="1026" creationId="{981FE356-9BE1-4B89-BED2-A9F2BB413203}"/>
          </ac:picMkLst>
        </pc:picChg>
      </pc:sldChg>
      <pc:sldChg chg="addSp delSp modSp mod">
        <pc:chgData name="Richer-Brulé, Nicholas (SSC/SPC)" userId="576c8446-8aca-41d2-a5c0-2cd24ed49d51" providerId="ADAL" clId="{7F96C87A-C9ED-4A33-99FE-87A8DE29CC50}" dt="2022-12-14T23:32:56.333" v="398" actId="478"/>
        <pc:sldMkLst>
          <pc:docMk/>
          <pc:sldMk cId="3888121143" sldId="424"/>
        </pc:sldMkLst>
        <pc:spChg chg="mod">
          <ac:chgData name="Richer-Brulé, Nicholas (SSC/SPC)" userId="576c8446-8aca-41d2-a5c0-2cd24ed49d51" providerId="ADAL" clId="{7F96C87A-C9ED-4A33-99FE-87A8DE29CC50}" dt="2022-12-14T23:28:00.113" v="303" actId="113"/>
          <ac:spMkLst>
            <pc:docMk/>
            <pc:sldMk cId="3888121143" sldId="424"/>
            <ac:spMk id="2" creationId="{00000000-0000-0000-0000-000000000000}"/>
          </ac:spMkLst>
        </pc:spChg>
        <pc:spChg chg="mod">
          <ac:chgData name="Richer-Brulé, Nicholas (SSC/SPC)" userId="576c8446-8aca-41d2-a5c0-2cd24ed49d51" providerId="ADAL" clId="{7F96C87A-C9ED-4A33-99FE-87A8DE29CC50}" dt="2022-12-14T23:16:45.755" v="232"/>
          <ac:spMkLst>
            <pc:docMk/>
            <pc:sldMk cId="3888121143" sldId="424"/>
            <ac:spMk id="3" creationId="{00000000-0000-0000-0000-000000000000}"/>
          </ac:spMkLst>
        </pc:spChg>
        <pc:spChg chg="del mod">
          <ac:chgData name="Richer-Brulé, Nicholas (SSC/SPC)" userId="576c8446-8aca-41d2-a5c0-2cd24ed49d51" providerId="ADAL" clId="{7F96C87A-C9ED-4A33-99FE-87A8DE29CC50}" dt="2022-12-14T23:32:56.333" v="398" actId="478"/>
          <ac:spMkLst>
            <pc:docMk/>
            <pc:sldMk cId="3888121143" sldId="424"/>
            <ac:spMk id="4" creationId="{4C096F51-2649-45FE-BF22-FD0FD355698B}"/>
          </ac:spMkLst>
        </pc:spChg>
        <pc:spChg chg="add del mod">
          <ac:chgData name="Richer-Brulé, Nicholas (SSC/SPC)" userId="576c8446-8aca-41d2-a5c0-2cd24ed49d51" providerId="ADAL" clId="{7F96C87A-C9ED-4A33-99FE-87A8DE29CC50}" dt="2022-12-14T23:16:45.755" v="232"/>
          <ac:spMkLst>
            <pc:docMk/>
            <pc:sldMk cId="3888121143" sldId="424"/>
            <ac:spMk id="5" creationId="{04B8F9E1-76C9-4210-A11A-9C1BF213A07E}"/>
          </ac:spMkLst>
        </pc:spChg>
        <pc:spChg chg="add del mod">
          <ac:chgData name="Richer-Brulé, Nicholas (SSC/SPC)" userId="576c8446-8aca-41d2-a5c0-2cd24ed49d51" providerId="ADAL" clId="{7F96C87A-C9ED-4A33-99FE-87A8DE29CC50}" dt="2022-12-14T23:16:45.755" v="232"/>
          <ac:spMkLst>
            <pc:docMk/>
            <pc:sldMk cId="3888121143" sldId="424"/>
            <ac:spMk id="6" creationId="{7DA25F17-EEFE-4120-AA1E-756E7B982D6B}"/>
          </ac:spMkLst>
        </pc:spChg>
      </pc:sldChg>
      <pc:sldChg chg="addSp delSp modSp mod">
        <pc:chgData name="Richer-Brulé, Nicholas (SSC/SPC)" userId="576c8446-8aca-41d2-a5c0-2cd24ed49d51" providerId="ADAL" clId="{7F96C87A-C9ED-4A33-99FE-87A8DE29CC50}" dt="2022-12-15T14:25:40.276" v="463" actId="113"/>
        <pc:sldMkLst>
          <pc:docMk/>
          <pc:sldMk cId="4103461009" sldId="426"/>
        </pc:sldMkLst>
        <pc:spChg chg="mod">
          <ac:chgData name="Richer-Brulé, Nicholas (SSC/SPC)" userId="576c8446-8aca-41d2-a5c0-2cd24ed49d51" providerId="ADAL" clId="{7F96C87A-C9ED-4A33-99FE-87A8DE29CC50}" dt="2022-12-15T14:25:40.276" v="463" actId="113"/>
          <ac:spMkLst>
            <pc:docMk/>
            <pc:sldMk cId="4103461009" sldId="426"/>
            <ac:spMk id="2" creationId="{00000000-0000-0000-0000-000000000000}"/>
          </ac:spMkLst>
        </pc:spChg>
        <pc:spChg chg="mod">
          <ac:chgData name="Richer-Brulé, Nicholas (SSC/SPC)" userId="576c8446-8aca-41d2-a5c0-2cd24ed49d51" providerId="ADAL" clId="{7F96C87A-C9ED-4A33-99FE-87A8DE29CC50}" dt="2022-12-14T23:18:26.355" v="245"/>
          <ac:spMkLst>
            <pc:docMk/>
            <pc:sldMk cId="4103461009" sldId="426"/>
            <ac:spMk id="3" creationId="{00000000-0000-0000-0000-000000000000}"/>
          </ac:spMkLst>
        </pc:spChg>
        <pc:spChg chg="del mod">
          <ac:chgData name="Richer-Brulé, Nicholas (SSC/SPC)" userId="576c8446-8aca-41d2-a5c0-2cd24ed49d51" providerId="ADAL" clId="{7F96C87A-C9ED-4A33-99FE-87A8DE29CC50}" dt="2022-12-14T23:33:10.982" v="404" actId="478"/>
          <ac:spMkLst>
            <pc:docMk/>
            <pc:sldMk cId="4103461009" sldId="426"/>
            <ac:spMk id="4" creationId="{5216D608-9A20-40D8-AC00-AC9D771005C2}"/>
          </ac:spMkLst>
        </pc:spChg>
        <pc:spChg chg="add del mod">
          <ac:chgData name="Richer-Brulé, Nicholas (SSC/SPC)" userId="576c8446-8aca-41d2-a5c0-2cd24ed49d51" providerId="ADAL" clId="{7F96C87A-C9ED-4A33-99FE-87A8DE29CC50}" dt="2022-12-14T23:17:53.164" v="239"/>
          <ac:spMkLst>
            <pc:docMk/>
            <pc:sldMk cId="4103461009" sldId="426"/>
            <ac:spMk id="5" creationId="{37BA1418-C0B6-4B3F-8ABB-976F44FBC8C8}"/>
          </ac:spMkLst>
        </pc:spChg>
        <pc:spChg chg="add del mod">
          <ac:chgData name="Richer-Brulé, Nicholas (SSC/SPC)" userId="576c8446-8aca-41d2-a5c0-2cd24ed49d51" providerId="ADAL" clId="{7F96C87A-C9ED-4A33-99FE-87A8DE29CC50}" dt="2022-12-14T23:17:53.164" v="239"/>
          <ac:spMkLst>
            <pc:docMk/>
            <pc:sldMk cId="4103461009" sldId="426"/>
            <ac:spMk id="6" creationId="{9BC47BAB-580D-4DAE-A269-55528E606363}"/>
          </ac:spMkLst>
        </pc:spChg>
        <pc:spChg chg="add del mod">
          <ac:chgData name="Richer-Brulé, Nicholas (SSC/SPC)" userId="576c8446-8aca-41d2-a5c0-2cd24ed49d51" providerId="ADAL" clId="{7F96C87A-C9ED-4A33-99FE-87A8DE29CC50}" dt="2022-12-14T23:18:26.355" v="245"/>
          <ac:spMkLst>
            <pc:docMk/>
            <pc:sldMk cId="4103461009" sldId="426"/>
            <ac:spMk id="7" creationId="{47EEABE5-AC63-4277-8708-322B8019385A}"/>
          </ac:spMkLst>
        </pc:spChg>
        <pc:spChg chg="add del mod">
          <ac:chgData name="Richer-Brulé, Nicholas (SSC/SPC)" userId="576c8446-8aca-41d2-a5c0-2cd24ed49d51" providerId="ADAL" clId="{7F96C87A-C9ED-4A33-99FE-87A8DE29CC50}" dt="2022-12-14T23:18:26.355" v="245"/>
          <ac:spMkLst>
            <pc:docMk/>
            <pc:sldMk cId="4103461009" sldId="426"/>
            <ac:spMk id="8" creationId="{45C72C98-09F4-4F7E-A260-9301BA757E62}"/>
          </ac:spMkLst>
        </pc:spChg>
      </pc:sldChg>
      <pc:sldChg chg="addSp delSp modSp mod">
        <pc:chgData name="Richer-Brulé, Nicholas (SSC/SPC)" userId="576c8446-8aca-41d2-a5c0-2cd24ed49d51" providerId="ADAL" clId="{7F96C87A-C9ED-4A33-99FE-87A8DE29CC50}" dt="2022-12-14T23:16:39.559" v="231" actId="14100"/>
        <pc:sldMkLst>
          <pc:docMk/>
          <pc:sldMk cId="90815061" sldId="432"/>
        </pc:sldMkLst>
        <pc:spChg chg="add del mod">
          <ac:chgData name="Richer-Brulé, Nicholas (SSC/SPC)" userId="576c8446-8aca-41d2-a5c0-2cd24ed49d51" providerId="ADAL" clId="{7F96C87A-C9ED-4A33-99FE-87A8DE29CC50}" dt="2022-12-14T23:16:36.040" v="230"/>
          <ac:spMkLst>
            <pc:docMk/>
            <pc:sldMk cId="90815061" sldId="432"/>
            <ac:spMk id="2" creationId="{C56F2EF5-436B-4673-A2F0-617A3E82E88A}"/>
          </ac:spMkLst>
        </pc:spChg>
        <pc:spChg chg="mod">
          <ac:chgData name="Richer-Brulé, Nicholas (SSC/SPC)" userId="576c8446-8aca-41d2-a5c0-2cd24ed49d51" providerId="ADAL" clId="{7F96C87A-C9ED-4A33-99FE-87A8DE29CC50}" dt="2022-12-14T23:16:39.559" v="231" actId="14100"/>
          <ac:spMkLst>
            <pc:docMk/>
            <pc:sldMk cId="90815061" sldId="432"/>
            <ac:spMk id="3" creationId="{00000000-0000-0000-0000-000000000000}"/>
          </ac:spMkLst>
        </pc:spChg>
      </pc:sldChg>
      <pc:sldChg chg="addSp delSp modSp mod">
        <pc:chgData name="Richer-Brulé, Nicholas (SSC/SPC)" userId="576c8446-8aca-41d2-a5c0-2cd24ed49d51" providerId="ADAL" clId="{7F96C87A-C9ED-4A33-99FE-87A8DE29CC50}" dt="2022-12-15T14:26:34.677" v="470" actId="113"/>
        <pc:sldMkLst>
          <pc:docMk/>
          <pc:sldMk cId="3878279867" sldId="433"/>
        </pc:sldMkLst>
        <pc:spChg chg="mod">
          <ac:chgData name="Richer-Brulé, Nicholas (SSC/SPC)" userId="576c8446-8aca-41d2-a5c0-2cd24ed49d51" providerId="ADAL" clId="{7F96C87A-C9ED-4A33-99FE-87A8DE29CC50}" dt="2022-12-15T14:26:34.677" v="470" actId="113"/>
          <ac:spMkLst>
            <pc:docMk/>
            <pc:sldMk cId="3878279867" sldId="433"/>
            <ac:spMk id="2" creationId="{00000000-0000-0000-0000-000000000000}"/>
          </ac:spMkLst>
        </pc:spChg>
        <pc:spChg chg="mod">
          <ac:chgData name="Richer-Brulé, Nicholas (SSC/SPC)" userId="576c8446-8aca-41d2-a5c0-2cd24ed49d51" providerId="ADAL" clId="{7F96C87A-C9ED-4A33-99FE-87A8DE29CC50}" dt="2022-12-14T23:19:38.061" v="256"/>
          <ac:spMkLst>
            <pc:docMk/>
            <pc:sldMk cId="3878279867" sldId="433"/>
            <ac:spMk id="3" creationId="{00000000-0000-0000-0000-000000000000}"/>
          </ac:spMkLst>
        </pc:spChg>
        <pc:spChg chg="del mod">
          <ac:chgData name="Richer-Brulé, Nicholas (SSC/SPC)" userId="576c8446-8aca-41d2-a5c0-2cd24ed49d51" providerId="ADAL" clId="{7F96C87A-C9ED-4A33-99FE-87A8DE29CC50}" dt="2022-12-14T23:33:25.878" v="412" actId="478"/>
          <ac:spMkLst>
            <pc:docMk/>
            <pc:sldMk cId="3878279867" sldId="433"/>
            <ac:spMk id="4" creationId="{1CCB75A1-3056-4420-9C52-09BF71A8F208}"/>
          </ac:spMkLst>
        </pc:spChg>
        <pc:spChg chg="add del mod">
          <ac:chgData name="Richer-Brulé, Nicholas (SSC/SPC)" userId="576c8446-8aca-41d2-a5c0-2cd24ed49d51" providerId="ADAL" clId="{7F96C87A-C9ED-4A33-99FE-87A8DE29CC50}" dt="2022-12-14T23:19:38.061" v="256"/>
          <ac:spMkLst>
            <pc:docMk/>
            <pc:sldMk cId="3878279867" sldId="433"/>
            <ac:spMk id="5" creationId="{8663F1C0-F42F-41E1-8FFE-95A693C55DBB}"/>
          </ac:spMkLst>
        </pc:spChg>
        <pc:spChg chg="add del mod">
          <ac:chgData name="Richer-Brulé, Nicholas (SSC/SPC)" userId="576c8446-8aca-41d2-a5c0-2cd24ed49d51" providerId="ADAL" clId="{7F96C87A-C9ED-4A33-99FE-87A8DE29CC50}" dt="2022-12-14T23:19:38.061" v="256"/>
          <ac:spMkLst>
            <pc:docMk/>
            <pc:sldMk cId="3878279867" sldId="433"/>
            <ac:spMk id="6" creationId="{7DD430D6-19B6-4C68-B521-B1D20165D864}"/>
          </ac:spMkLst>
        </pc:spChg>
      </pc:sldChg>
      <pc:sldChg chg="addSp delSp modSp mod">
        <pc:chgData name="Richer-Brulé, Nicholas (SSC/SPC)" userId="576c8446-8aca-41d2-a5c0-2cd24ed49d51" providerId="ADAL" clId="{7F96C87A-C9ED-4A33-99FE-87A8DE29CC50}" dt="2022-12-14T23:32:47.279" v="393" actId="478"/>
        <pc:sldMkLst>
          <pc:docMk/>
          <pc:sldMk cId="2322445446" sldId="442"/>
        </pc:sldMkLst>
        <pc:spChg chg="mod">
          <ac:chgData name="Richer-Brulé, Nicholas (SSC/SPC)" userId="576c8446-8aca-41d2-a5c0-2cd24ed49d51" providerId="ADAL" clId="{7F96C87A-C9ED-4A33-99FE-87A8DE29CC50}" dt="2022-12-14T23:14:56.643" v="212"/>
          <ac:spMkLst>
            <pc:docMk/>
            <pc:sldMk cId="2322445446" sldId="442"/>
            <ac:spMk id="2" creationId="{408E7D99-CE32-4E7C-A8BD-87EE82458BFB}"/>
          </ac:spMkLst>
        </pc:spChg>
        <pc:spChg chg="mod">
          <ac:chgData name="Richer-Brulé, Nicholas (SSC/SPC)" userId="576c8446-8aca-41d2-a5c0-2cd24ed49d51" providerId="ADAL" clId="{7F96C87A-C9ED-4A33-99FE-87A8DE29CC50}" dt="2022-12-14T23:26:02.924" v="299" actId="113"/>
          <ac:spMkLst>
            <pc:docMk/>
            <pc:sldMk cId="2322445446" sldId="442"/>
            <ac:spMk id="3" creationId="{A072834D-A3DF-4F91-AA69-2A175C5580AC}"/>
          </ac:spMkLst>
        </pc:spChg>
        <pc:spChg chg="del mod">
          <ac:chgData name="Richer-Brulé, Nicholas (SSC/SPC)" userId="576c8446-8aca-41d2-a5c0-2cd24ed49d51" providerId="ADAL" clId="{7F96C87A-C9ED-4A33-99FE-87A8DE29CC50}" dt="2022-12-14T23:32:47.279" v="393" actId="478"/>
          <ac:spMkLst>
            <pc:docMk/>
            <pc:sldMk cId="2322445446" sldId="442"/>
            <ac:spMk id="4" creationId="{86B30D0B-B731-48AA-92AC-F62556E25F68}"/>
          </ac:spMkLst>
        </pc:spChg>
        <pc:spChg chg="add del mod">
          <ac:chgData name="Richer-Brulé, Nicholas (SSC/SPC)" userId="576c8446-8aca-41d2-a5c0-2cd24ed49d51" providerId="ADAL" clId="{7F96C87A-C9ED-4A33-99FE-87A8DE29CC50}" dt="2022-12-14T23:14:56.643" v="212"/>
          <ac:spMkLst>
            <pc:docMk/>
            <pc:sldMk cId="2322445446" sldId="442"/>
            <ac:spMk id="5" creationId="{FAE70762-5374-437F-9C98-6323134CBA72}"/>
          </ac:spMkLst>
        </pc:spChg>
        <pc:spChg chg="add del mod">
          <ac:chgData name="Richer-Brulé, Nicholas (SSC/SPC)" userId="576c8446-8aca-41d2-a5c0-2cd24ed49d51" providerId="ADAL" clId="{7F96C87A-C9ED-4A33-99FE-87A8DE29CC50}" dt="2022-12-14T23:14:56.643" v="212"/>
          <ac:spMkLst>
            <pc:docMk/>
            <pc:sldMk cId="2322445446" sldId="442"/>
            <ac:spMk id="6" creationId="{5559F10F-071D-4127-826E-09F33FD8C102}"/>
          </ac:spMkLst>
        </pc:spChg>
      </pc:sldChg>
      <pc:sldChg chg="addSp delSp modSp mod">
        <pc:chgData name="Richer-Brulé, Nicholas (SSC/SPC)" userId="576c8446-8aca-41d2-a5c0-2cd24ed49d51" providerId="ADAL" clId="{7F96C87A-C9ED-4A33-99FE-87A8DE29CC50}" dt="2022-12-14T23:33:18.889" v="408" actId="478"/>
        <pc:sldMkLst>
          <pc:docMk/>
          <pc:sldMk cId="4088956193" sldId="445"/>
        </pc:sldMkLst>
        <pc:spChg chg="mod">
          <ac:chgData name="Richer-Brulé, Nicholas (SSC/SPC)" userId="576c8446-8aca-41d2-a5c0-2cd24ed49d51" providerId="ADAL" clId="{7F96C87A-C9ED-4A33-99FE-87A8DE29CC50}" dt="2022-12-14T23:20:40.218" v="263" actId="113"/>
          <ac:spMkLst>
            <pc:docMk/>
            <pc:sldMk cId="4088956193" sldId="445"/>
            <ac:spMk id="2" creationId="{00000000-0000-0000-0000-000000000000}"/>
          </ac:spMkLst>
        </pc:spChg>
        <pc:spChg chg="mod">
          <ac:chgData name="Richer-Brulé, Nicholas (SSC/SPC)" userId="576c8446-8aca-41d2-a5c0-2cd24ed49d51" providerId="ADAL" clId="{7F96C87A-C9ED-4A33-99FE-87A8DE29CC50}" dt="2022-12-14T23:19:11.919" v="251" actId="20577"/>
          <ac:spMkLst>
            <pc:docMk/>
            <pc:sldMk cId="4088956193" sldId="445"/>
            <ac:spMk id="3" creationId="{00000000-0000-0000-0000-000000000000}"/>
          </ac:spMkLst>
        </pc:spChg>
        <pc:spChg chg="del mod">
          <ac:chgData name="Richer-Brulé, Nicholas (SSC/SPC)" userId="576c8446-8aca-41d2-a5c0-2cd24ed49d51" providerId="ADAL" clId="{7F96C87A-C9ED-4A33-99FE-87A8DE29CC50}" dt="2022-12-14T23:33:18.889" v="408" actId="478"/>
          <ac:spMkLst>
            <pc:docMk/>
            <pc:sldMk cId="4088956193" sldId="445"/>
            <ac:spMk id="4" creationId="{956A35DE-FEAB-42E0-851A-055C55776B35}"/>
          </ac:spMkLst>
        </pc:spChg>
        <pc:spChg chg="add del mod">
          <ac:chgData name="Richer-Brulé, Nicholas (SSC/SPC)" userId="576c8446-8aca-41d2-a5c0-2cd24ed49d51" providerId="ADAL" clId="{7F96C87A-C9ED-4A33-99FE-87A8DE29CC50}" dt="2022-12-14T23:19:07.962" v="250"/>
          <ac:spMkLst>
            <pc:docMk/>
            <pc:sldMk cId="4088956193" sldId="445"/>
            <ac:spMk id="5" creationId="{A5CEAF77-FA8A-4404-947A-15672BBB2AA5}"/>
          </ac:spMkLst>
        </pc:spChg>
        <pc:spChg chg="add del mod">
          <ac:chgData name="Richer-Brulé, Nicholas (SSC/SPC)" userId="576c8446-8aca-41d2-a5c0-2cd24ed49d51" providerId="ADAL" clId="{7F96C87A-C9ED-4A33-99FE-87A8DE29CC50}" dt="2022-12-14T23:19:07.962" v="250"/>
          <ac:spMkLst>
            <pc:docMk/>
            <pc:sldMk cId="4088956193" sldId="445"/>
            <ac:spMk id="6" creationId="{F3A8565D-941C-4DF9-9715-EE3629290570}"/>
          </ac:spMkLst>
        </pc:spChg>
      </pc:sldChg>
      <pc:sldChg chg="addSp delSp modSp">
        <pc:chgData name="Richer-Brulé, Nicholas (SSC/SPC)" userId="576c8446-8aca-41d2-a5c0-2cd24ed49d51" providerId="ADAL" clId="{7F96C87A-C9ED-4A33-99FE-87A8DE29CC50}" dt="2022-12-14T23:19:22.550" v="253"/>
        <pc:sldMkLst>
          <pc:docMk/>
          <pc:sldMk cId="2396390612" sldId="446"/>
        </pc:sldMkLst>
        <pc:spChg chg="add del mod">
          <ac:chgData name="Richer-Brulé, Nicholas (SSC/SPC)" userId="576c8446-8aca-41d2-a5c0-2cd24ed49d51" providerId="ADAL" clId="{7F96C87A-C9ED-4A33-99FE-87A8DE29CC50}" dt="2022-12-14T23:19:22.550" v="253"/>
          <ac:spMkLst>
            <pc:docMk/>
            <pc:sldMk cId="2396390612" sldId="446"/>
            <ac:spMk id="2" creationId="{72B0B16C-5070-4347-91E8-2AC22055790B}"/>
          </ac:spMkLst>
        </pc:spChg>
        <pc:spChg chg="mod">
          <ac:chgData name="Richer-Brulé, Nicholas (SSC/SPC)" userId="576c8446-8aca-41d2-a5c0-2cd24ed49d51" providerId="ADAL" clId="{7F96C87A-C9ED-4A33-99FE-87A8DE29CC50}" dt="2022-12-14T23:19:22.550" v="253"/>
          <ac:spMkLst>
            <pc:docMk/>
            <pc:sldMk cId="2396390612" sldId="446"/>
            <ac:spMk id="3" creationId="{00000000-0000-0000-0000-000000000000}"/>
          </ac:spMkLst>
        </pc:spChg>
      </pc:sldChg>
      <pc:sldChg chg="addSp delSp modSp mod">
        <pc:chgData name="Richer-Brulé, Nicholas (SSC/SPC)" userId="576c8446-8aca-41d2-a5c0-2cd24ed49d51" providerId="ADAL" clId="{7F96C87A-C9ED-4A33-99FE-87A8DE29CC50}" dt="2022-12-15T14:27:30.616" v="474" actId="113"/>
        <pc:sldMkLst>
          <pc:docMk/>
          <pc:sldMk cId="4051094096" sldId="448"/>
        </pc:sldMkLst>
        <pc:spChg chg="mod">
          <ac:chgData name="Richer-Brulé, Nicholas (SSC/SPC)" userId="576c8446-8aca-41d2-a5c0-2cd24ed49d51" providerId="ADAL" clId="{7F96C87A-C9ED-4A33-99FE-87A8DE29CC50}" dt="2022-12-15T14:27:30.616" v="474" actId="113"/>
          <ac:spMkLst>
            <pc:docMk/>
            <pc:sldMk cId="4051094096" sldId="448"/>
            <ac:spMk id="2" creationId="{00000000-0000-0000-0000-000000000000}"/>
          </ac:spMkLst>
        </pc:spChg>
        <pc:spChg chg="mod">
          <ac:chgData name="Richer-Brulé, Nicholas (SSC/SPC)" userId="576c8446-8aca-41d2-a5c0-2cd24ed49d51" providerId="ADAL" clId="{7F96C87A-C9ED-4A33-99FE-87A8DE29CC50}" dt="2022-12-14T23:18:05.124" v="241" actId="20577"/>
          <ac:spMkLst>
            <pc:docMk/>
            <pc:sldMk cId="4051094096" sldId="448"/>
            <ac:spMk id="3" creationId="{00000000-0000-0000-0000-000000000000}"/>
          </ac:spMkLst>
        </pc:spChg>
        <pc:spChg chg="del mod">
          <ac:chgData name="Richer-Brulé, Nicholas (SSC/SPC)" userId="576c8446-8aca-41d2-a5c0-2cd24ed49d51" providerId="ADAL" clId="{7F96C87A-C9ED-4A33-99FE-87A8DE29CC50}" dt="2022-12-14T23:33:04.377" v="401" actId="478"/>
          <ac:spMkLst>
            <pc:docMk/>
            <pc:sldMk cId="4051094096" sldId="448"/>
            <ac:spMk id="4" creationId="{95A02656-2B35-4C69-ADA2-A909C98F7F93}"/>
          </ac:spMkLst>
        </pc:spChg>
        <pc:spChg chg="add del mod">
          <ac:chgData name="Richer-Brulé, Nicholas (SSC/SPC)" userId="576c8446-8aca-41d2-a5c0-2cd24ed49d51" providerId="ADAL" clId="{7F96C87A-C9ED-4A33-99FE-87A8DE29CC50}" dt="2022-12-14T23:17:30.437" v="236"/>
          <ac:spMkLst>
            <pc:docMk/>
            <pc:sldMk cId="4051094096" sldId="448"/>
            <ac:spMk id="5" creationId="{726C41C0-C585-420F-806F-C18C50DB9071}"/>
          </ac:spMkLst>
        </pc:spChg>
        <pc:spChg chg="add del mod">
          <ac:chgData name="Richer-Brulé, Nicholas (SSC/SPC)" userId="576c8446-8aca-41d2-a5c0-2cd24ed49d51" providerId="ADAL" clId="{7F96C87A-C9ED-4A33-99FE-87A8DE29CC50}" dt="2022-12-14T23:17:30.437" v="236"/>
          <ac:spMkLst>
            <pc:docMk/>
            <pc:sldMk cId="4051094096" sldId="448"/>
            <ac:spMk id="6" creationId="{1627B584-2C8B-44AC-9D23-0A527CBCBEC6}"/>
          </ac:spMkLst>
        </pc:spChg>
      </pc:sldChg>
      <pc:sldChg chg="addSp delSp modSp mod">
        <pc:chgData name="Richer-Brulé, Nicholas (SSC/SPC)" userId="576c8446-8aca-41d2-a5c0-2cd24ed49d51" providerId="ADAL" clId="{7F96C87A-C9ED-4A33-99FE-87A8DE29CC50}" dt="2022-12-14T23:33:06.412" v="402" actId="478"/>
        <pc:sldMkLst>
          <pc:docMk/>
          <pc:sldMk cId="1620437704" sldId="449"/>
        </pc:sldMkLst>
        <pc:spChg chg="mod">
          <ac:chgData name="Richer-Brulé, Nicholas (SSC/SPC)" userId="576c8446-8aca-41d2-a5c0-2cd24ed49d51" providerId="ADAL" clId="{7F96C87A-C9ED-4A33-99FE-87A8DE29CC50}" dt="2022-12-14T23:28:55.721" v="318" actId="20577"/>
          <ac:spMkLst>
            <pc:docMk/>
            <pc:sldMk cId="1620437704" sldId="449"/>
            <ac:spMk id="2" creationId="{00000000-0000-0000-0000-000000000000}"/>
          </ac:spMkLst>
        </pc:spChg>
        <pc:spChg chg="mod">
          <ac:chgData name="Richer-Brulé, Nicholas (SSC/SPC)" userId="576c8446-8aca-41d2-a5c0-2cd24ed49d51" providerId="ADAL" clId="{7F96C87A-C9ED-4A33-99FE-87A8DE29CC50}" dt="2022-12-14T23:18:10.689" v="242" actId="20577"/>
          <ac:spMkLst>
            <pc:docMk/>
            <pc:sldMk cId="1620437704" sldId="449"/>
            <ac:spMk id="3" creationId="{00000000-0000-0000-0000-000000000000}"/>
          </ac:spMkLst>
        </pc:spChg>
        <pc:spChg chg="del mod">
          <ac:chgData name="Richer-Brulé, Nicholas (SSC/SPC)" userId="576c8446-8aca-41d2-a5c0-2cd24ed49d51" providerId="ADAL" clId="{7F96C87A-C9ED-4A33-99FE-87A8DE29CC50}" dt="2022-12-14T23:33:06.412" v="402" actId="478"/>
          <ac:spMkLst>
            <pc:docMk/>
            <pc:sldMk cId="1620437704" sldId="449"/>
            <ac:spMk id="4" creationId="{95A02656-2B35-4C69-ADA2-A909C98F7F93}"/>
          </ac:spMkLst>
        </pc:spChg>
        <pc:spChg chg="add del mod">
          <ac:chgData name="Richer-Brulé, Nicholas (SSC/SPC)" userId="576c8446-8aca-41d2-a5c0-2cd24ed49d51" providerId="ADAL" clId="{7F96C87A-C9ED-4A33-99FE-87A8DE29CC50}" dt="2022-12-14T23:17:37.765" v="237"/>
          <ac:spMkLst>
            <pc:docMk/>
            <pc:sldMk cId="1620437704" sldId="449"/>
            <ac:spMk id="5" creationId="{6F019C70-9A99-4B4F-98B7-9C4E72985FF8}"/>
          </ac:spMkLst>
        </pc:spChg>
        <pc:spChg chg="add del mod">
          <ac:chgData name="Richer-Brulé, Nicholas (SSC/SPC)" userId="576c8446-8aca-41d2-a5c0-2cd24ed49d51" providerId="ADAL" clId="{7F96C87A-C9ED-4A33-99FE-87A8DE29CC50}" dt="2022-12-14T23:17:37.765" v="237"/>
          <ac:spMkLst>
            <pc:docMk/>
            <pc:sldMk cId="1620437704" sldId="449"/>
            <ac:spMk id="6" creationId="{ED552584-3639-4D48-90C4-7082BD558077}"/>
          </ac:spMkLst>
        </pc:spChg>
      </pc:sldChg>
      <pc:sldChg chg="addSp delSp modSp mod">
        <pc:chgData name="Richer-Brulé, Nicholas (SSC/SPC)" userId="576c8446-8aca-41d2-a5c0-2cd24ed49d51" providerId="ADAL" clId="{7F96C87A-C9ED-4A33-99FE-87A8DE29CC50}" dt="2022-12-14T23:33:08.654" v="403" actId="478"/>
        <pc:sldMkLst>
          <pc:docMk/>
          <pc:sldMk cId="3289131479" sldId="450"/>
        </pc:sldMkLst>
        <pc:spChg chg="mod">
          <ac:chgData name="Richer-Brulé, Nicholas (SSC/SPC)" userId="576c8446-8aca-41d2-a5c0-2cd24ed49d51" providerId="ADAL" clId="{7F96C87A-C9ED-4A33-99FE-87A8DE29CC50}" dt="2022-12-14T23:21:34.871" v="269" actId="113"/>
          <ac:spMkLst>
            <pc:docMk/>
            <pc:sldMk cId="3289131479" sldId="450"/>
            <ac:spMk id="2" creationId="{00000000-0000-0000-0000-000000000000}"/>
          </ac:spMkLst>
        </pc:spChg>
        <pc:spChg chg="mod">
          <ac:chgData name="Richer-Brulé, Nicholas (SSC/SPC)" userId="576c8446-8aca-41d2-a5c0-2cd24ed49d51" providerId="ADAL" clId="{7F96C87A-C9ED-4A33-99FE-87A8DE29CC50}" dt="2022-12-14T23:18:14.969" v="243" actId="20577"/>
          <ac:spMkLst>
            <pc:docMk/>
            <pc:sldMk cId="3289131479" sldId="450"/>
            <ac:spMk id="3" creationId="{00000000-0000-0000-0000-000000000000}"/>
          </ac:spMkLst>
        </pc:spChg>
        <pc:spChg chg="del mod">
          <ac:chgData name="Richer-Brulé, Nicholas (SSC/SPC)" userId="576c8446-8aca-41d2-a5c0-2cd24ed49d51" providerId="ADAL" clId="{7F96C87A-C9ED-4A33-99FE-87A8DE29CC50}" dt="2022-12-14T23:33:08.654" v="403" actId="478"/>
          <ac:spMkLst>
            <pc:docMk/>
            <pc:sldMk cId="3289131479" sldId="450"/>
            <ac:spMk id="4" creationId="{95A02656-2B35-4C69-ADA2-A909C98F7F93}"/>
          </ac:spMkLst>
        </pc:spChg>
        <pc:spChg chg="add del mod">
          <ac:chgData name="Richer-Brulé, Nicholas (SSC/SPC)" userId="576c8446-8aca-41d2-a5c0-2cd24ed49d51" providerId="ADAL" clId="{7F96C87A-C9ED-4A33-99FE-87A8DE29CC50}" dt="2022-12-14T23:17:44.565" v="238"/>
          <ac:spMkLst>
            <pc:docMk/>
            <pc:sldMk cId="3289131479" sldId="450"/>
            <ac:spMk id="5" creationId="{563B81FC-346A-45E9-AFE1-8F5F91AAFBC9}"/>
          </ac:spMkLst>
        </pc:spChg>
        <pc:spChg chg="add del mod">
          <ac:chgData name="Richer-Brulé, Nicholas (SSC/SPC)" userId="576c8446-8aca-41d2-a5c0-2cd24ed49d51" providerId="ADAL" clId="{7F96C87A-C9ED-4A33-99FE-87A8DE29CC50}" dt="2022-12-14T23:17:44.565" v="238"/>
          <ac:spMkLst>
            <pc:docMk/>
            <pc:sldMk cId="3289131479" sldId="450"/>
            <ac:spMk id="6" creationId="{E6F1C315-83E2-4E6B-A751-8A0EC9F27994}"/>
          </ac:spMkLst>
        </pc:spChg>
      </pc:sldChg>
      <pc:sldChg chg="addSp delSp modSp mod">
        <pc:chgData name="Richer-Brulé, Nicholas (SSC/SPC)" userId="576c8446-8aca-41d2-a5c0-2cd24ed49d51" providerId="ADAL" clId="{7F96C87A-C9ED-4A33-99FE-87A8DE29CC50}" dt="2022-12-15T14:25:50.050" v="465" actId="113"/>
        <pc:sldMkLst>
          <pc:docMk/>
          <pc:sldMk cId="328828646" sldId="454"/>
        </pc:sldMkLst>
        <pc:spChg chg="mod">
          <ac:chgData name="Richer-Brulé, Nicholas (SSC/SPC)" userId="576c8446-8aca-41d2-a5c0-2cd24ed49d51" providerId="ADAL" clId="{7F96C87A-C9ED-4A33-99FE-87A8DE29CC50}" dt="2022-12-15T14:25:50.050" v="465" actId="113"/>
          <ac:spMkLst>
            <pc:docMk/>
            <pc:sldMk cId="328828646" sldId="454"/>
            <ac:spMk id="2" creationId="{00000000-0000-0000-0000-000000000000}"/>
          </ac:spMkLst>
        </pc:spChg>
        <pc:spChg chg="mod">
          <ac:chgData name="Richer-Brulé, Nicholas (SSC/SPC)" userId="576c8446-8aca-41d2-a5c0-2cd24ed49d51" providerId="ADAL" clId="{7F96C87A-C9ED-4A33-99FE-87A8DE29CC50}" dt="2022-12-14T23:30:32.111" v="338" actId="14100"/>
          <ac:spMkLst>
            <pc:docMk/>
            <pc:sldMk cId="328828646" sldId="454"/>
            <ac:spMk id="3" creationId="{00000000-0000-0000-0000-000000000000}"/>
          </ac:spMkLst>
        </pc:spChg>
        <pc:spChg chg="del mod">
          <ac:chgData name="Richer-Brulé, Nicholas (SSC/SPC)" userId="576c8446-8aca-41d2-a5c0-2cd24ed49d51" providerId="ADAL" clId="{7F96C87A-C9ED-4A33-99FE-87A8DE29CC50}" dt="2022-12-14T23:33:13.926" v="405" actId="478"/>
          <ac:spMkLst>
            <pc:docMk/>
            <pc:sldMk cId="328828646" sldId="454"/>
            <ac:spMk id="4" creationId="{5216D608-9A20-40D8-AC00-AC9D771005C2}"/>
          </ac:spMkLst>
        </pc:spChg>
        <pc:spChg chg="add del mod">
          <ac:chgData name="Richer-Brulé, Nicholas (SSC/SPC)" userId="576c8446-8aca-41d2-a5c0-2cd24ed49d51" providerId="ADAL" clId="{7F96C87A-C9ED-4A33-99FE-87A8DE29CC50}" dt="2022-12-14T23:18:33.951" v="247"/>
          <ac:spMkLst>
            <pc:docMk/>
            <pc:sldMk cId="328828646" sldId="454"/>
            <ac:spMk id="5" creationId="{C4EBE8E7-5046-400D-85A7-908C13B31E4E}"/>
          </ac:spMkLst>
        </pc:spChg>
        <pc:spChg chg="add del mod">
          <ac:chgData name="Richer-Brulé, Nicholas (SSC/SPC)" userId="576c8446-8aca-41d2-a5c0-2cd24ed49d51" providerId="ADAL" clId="{7F96C87A-C9ED-4A33-99FE-87A8DE29CC50}" dt="2022-12-14T23:18:33.951" v="247"/>
          <ac:spMkLst>
            <pc:docMk/>
            <pc:sldMk cId="328828646" sldId="454"/>
            <ac:spMk id="6" creationId="{001A46BD-9CCF-4B72-B1C0-C5360710CAAB}"/>
          </ac:spMkLst>
        </pc:spChg>
      </pc:sldChg>
      <pc:sldChg chg="addSp delSp modSp mod">
        <pc:chgData name="Richer-Brulé, Nicholas (SSC/SPC)" userId="576c8446-8aca-41d2-a5c0-2cd24ed49d51" providerId="ADAL" clId="{7F96C87A-C9ED-4A33-99FE-87A8DE29CC50}" dt="2022-12-15T14:26:54.543" v="472" actId="6549"/>
        <pc:sldMkLst>
          <pc:docMk/>
          <pc:sldMk cId="1660914605" sldId="455"/>
        </pc:sldMkLst>
        <pc:spChg chg="mod">
          <ac:chgData name="Richer-Brulé, Nicholas (SSC/SPC)" userId="576c8446-8aca-41d2-a5c0-2cd24ed49d51" providerId="ADAL" clId="{7F96C87A-C9ED-4A33-99FE-87A8DE29CC50}" dt="2022-12-15T14:26:54.543" v="472" actId="6549"/>
          <ac:spMkLst>
            <pc:docMk/>
            <pc:sldMk cId="1660914605" sldId="455"/>
            <ac:spMk id="2" creationId="{00000000-0000-0000-0000-000000000000}"/>
          </ac:spMkLst>
        </pc:spChg>
        <pc:spChg chg="mod">
          <ac:chgData name="Richer-Brulé, Nicholas (SSC/SPC)" userId="576c8446-8aca-41d2-a5c0-2cd24ed49d51" providerId="ADAL" clId="{7F96C87A-C9ED-4A33-99FE-87A8DE29CC50}" dt="2022-12-14T23:18:52.891" v="248"/>
          <ac:spMkLst>
            <pc:docMk/>
            <pc:sldMk cId="1660914605" sldId="455"/>
            <ac:spMk id="3" creationId="{00000000-0000-0000-0000-000000000000}"/>
          </ac:spMkLst>
        </pc:spChg>
        <pc:spChg chg="del mod">
          <ac:chgData name="Richer-Brulé, Nicholas (SSC/SPC)" userId="576c8446-8aca-41d2-a5c0-2cd24ed49d51" providerId="ADAL" clId="{7F96C87A-C9ED-4A33-99FE-87A8DE29CC50}" dt="2022-12-14T23:33:17.305" v="407" actId="478"/>
          <ac:spMkLst>
            <pc:docMk/>
            <pc:sldMk cId="1660914605" sldId="455"/>
            <ac:spMk id="4" creationId="{95A02656-2B35-4C69-ADA2-A909C98F7F93}"/>
          </ac:spMkLst>
        </pc:spChg>
        <pc:spChg chg="add del mod">
          <ac:chgData name="Richer-Brulé, Nicholas (SSC/SPC)" userId="576c8446-8aca-41d2-a5c0-2cd24ed49d51" providerId="ADAL" clId="{7F96C87A-C9ED-4A33-99FE-87A8DE29CC50}" dt="2022-12-14T23:18:52.891" v="248"/>
          <ac:spMkLst>
            <pc:docMk/>
            <pc:sldMk cId="1660914605" sldId="455"/>
            <ac:spMk id="5" creationId="{F45E05E4-BBD1-43E8-A305-4E02490B7ABD}"/>
          </ac:spMkLst>
        </pc:spChg>
        <pc:spChg chg="add del mod">
          <ac:chgData name="Richer-Brulé, Nicholas (SSC/SPC)" userId="576c8446-8aca-41d2-a5c0-2cd24ed49d51" providerId="ADAL" clId="{7F96C87A-C9ED-4A33-99FE-87A8DE29CC50}" dt="2022-12-14T23:18:52.891" v="248"/>
          <ac:spMkLst>
            <pc:docMk/>
            <pc:sldMk cId="1660914605" sldId="455"/>
            <ac:spMk id="6" creationId="{BD6C5919-D4AF-4477-B3D8-53DAF0F38E22}"/>
          </ac:spMkLst>
        </pc:spChg>
      </pc:sldChg>
      <pc:sldChg chg="addSp delSp modSp mod">
        <pc:chgData name="Richer-Brulé, Nicholas (SSC/SPC)" userId="576c8446-8aca-41d2-a5c0-2cd24ed49d51" providerId="ADAL" clId="{7F96C87A-C9ED-4A33-99FE-87A8DE29CC50}" dt="2022-12-15T14:26:09.084" v="466" actId="113"/>
        <pc:sldMkLst>
          <pc:docMk/>
          <pc:sldMk cId="2696340508" sldId="456"/>
        </pc:sldMkLst>
        <pc:spChg chg="mod">
          <ac:chgData name="Richer-Brulé, Nicholas (SSC/SPC)" userId="576c8446-8aca-41d2-a5c0-2cd24ed49d51" providerId="ADAL" clId="{7F96C87A-C9ED-4A33-99FE-87A8DE29CC50}" dt="2022-12-15T14:26:09.084" v="466" actId="113"/>
          <ac:spMkLst>
            <pc:docMk/>
            <pc:sldMk cId="2696340508" sldId="456"/>
            <ac:spMk id="2" creationId="{00000000-0000-0000-0000-000000000000}"/>
          </ac:spMkLst>
        </pc:spChg>
        <pc:spChg chg="mod">
          <ac:chgData name="Richer-Brulé, Nicholas (SSC/SPC)" userId="576c8446-8aca-41d2-a5c0-2cd24ed49d51" providerId="ADAL" clId="{7F96C87A-C9ED-4A33-99FE-87A8DE29CC50}" dt="2022-12-14T23:31:29.734" v="386" actId="20577"/>
          <ac:spMkLst>
            <pc:docMk/>
            <pc:sldMk cId="2696340508" sldId="456"/>
            <ac:spMk id="3" creationId="{00000000-0000-0000-0000-000000000000}"/>
          </ac:spMkLst>
        </pc:spChg>
        <pc:spChg chg="del mod">
          <ac:chgData name="Richer-Brulé, Nicholas (SSC/SPC)" userId="576c8446-8aca-41d2-a5c0-2cd24ed49d51" providerId="ADAL" clId="{7F96C87A-C9ED-4A33-99FE-87A8DE29CC50}" dt="2022-12-14T23:33:20.618" v="409" actId="478"/>
          <ac:spMkLst>
            <pc:docMk/>
            <pc:sldMk cId="2696340508" sldId="456"/>
            <ac:spMk id="4" creationId="{956A35DE-FEAB-42E0-851A-055C55776B35}"/>
          </ac:spMkLst>
        </pc:spChg>
        <pc:spChg chg="add del mod">
          <ac:chgData name="Richer-Brulé, Nicholas (SSC/SPC)" userId="576c8446-8aca-41d2-a5c0-2cd24ed49d51" providerId="ADAL" clId="{7F96C87A-C9ED-4A33-99FE-87A8DE29CC50}" dt="2022-12-14T23:19:17.806" v="252"/>
          <ac:spMkLst>
            <pc:docMk/>
            <pc:sldMk cId="2696340508" sldId="456"/>
            <ac:spMk id="5" creationId="{69DC6E1E-3774-4A09-86F9-494A86E0DEA3}"/>
          </ac:spMkLst>
        </pc:spChg>
        <pc:spChg chg="add del mod">
          <ac:chgData name="Richer-Brulé, Nicholas (SSC/SPC)" userId="576c8446-8aca-41d2-a5c0-2cd24ed49d51" providerId="ADAL" clId="{7F96C87A-C9ED-4A33-99FE-87A8DE29CC50}" dt="2022-12-14T23:19:17.806" v="252"/>
          <ac:spMkLst>
            <pc:docMk/>
            <pc:sldMk cId="2696340508" sldId="456"/>
            <ac:spMk id="6" creationId="{40F68F02-FE04-44FD-9228-2C6E75160985}"/>
          </ac:spMkLst>
        </pc:spChg>
      </pc:sldChg>
      <pc:sldChg chg="addSp delSp modSp mod">
        <pc:chgData name="Richer-Brulé, Nicholas (SSC/SPC)" userId="576c8446-8aca-41d2-a5c0-2cd24ed49d51" providerId="ADAL" clId="{7F96C87A-C9ED-4A33-99FE-87A8DE29CC50}" dt="2022-12-14T23:33:24.382" v="411" actId="478"/>
        <pc:sldMkLst>
          <pc:docMk/>
          <pc:sldMk cId="2266125352" sldId="458"/>
        </pc:sldMkLst>
        <pc:spChg chg="add del mod">
          <ac:chgData name="Richer-Brulé, Nicholas (SSC/SPC)" userId="576c8446-8aca-41d2-a5c0-2cd24ed49d51" providerId="ADAL" clId="{7F96C87A-C9ED-4A33-99FE-87A8DE29CC50}" dt="2022-12-14T23:19:32.065" v="255"/>
          <ac:spMkLst>
            <pc:docMk/>
            <pc:sldMk cId="2266125352" sldId="458"/>
            <ac:spMk id="2" creationId="{449832FE-E051-4384-A64A-AD89B40D2F33}"/>
          </ac:spMkLst>
        </pc:spChg>
        <pc:spChg chg="mod">
          <ac:chgData name="Richer-Brulé, Nicholas (SSC/SPC)" userId="576c8446-8aca-41d2-a5c0-2cd24ed49d51" providerId="ADAL" clId="{7F96C87A-C9ED-4A33-99FE-87A8DE29CC50}" dt="2022-12-14T23:19:32.065" v="255"/>
          <ac:spMkLst>
            <pc:docMk/>
            <pc:sldMk cId="2266125352" sldId="458"/>
            <ac:spMk id="3" creationId="{BC49AC8B-0A7A-4F32-892D-037302FF1E14}"/>
          </ac:spMkLst>
        </pc:spChg>
        <pc:spChg chg="mod">
          <ac:chgData name="Richer-Brulé, Nicholas (SSC/SPC)" userId="576c8446-8aca-41d2-a5c0-2cd24ed49d51" providerId="ADAL" clId="{7F96C87A-C9ED-4A33-99FE-87A8DE29CC50}" dt="2022-12-14T23:20:08.578" v="258" actId="113"/>
          <ac:spMkLst>
            <pc:docMk/>
            <pc:sldMk cId="2266125352" sldId="458"/>
            <ac:spMk id="4" creationId="{DBE9944B-B341-4AF2-9832-F1B0C79DCCE1}"/>
          </ac:spMkLst>
        </pc:spChg>
        <pc:spChg chg="del mod">
          <ac:chgData name="Richer-Brulé, Nicholas (SSC/SPC)" userId="576c8446-8aca-41d2-a5c0-2cd24ed49d51" providerId="ADAL" clId="{7F96C87A-C9ED-4A33-99FE-87A8DE29CC50}" dt="2022-12-14T23:33:24.382" v="411" actId="478"/>
          <ac:spMkLst>
            <pc:docMk/>
            <pc:sldMk cId="2266125352" sldId="458"/>
            <ac:spMk id="5" creationId="{B731AA52-33F9-456C-B252-8212226C9D03}"/>
          </ac:spMkLst>
        </pc:spChg>
        <pc:spChg chg="add del mod">
          <ac:chgData name="Richer-Brulé, Nicholas (SSC/SPC)" userId="576c8446-8aca-41d2-a5c0-2cd24ed49d51" providerId="ADAL" clId="{7F96C87A-C9ED-4A33-99FE-87A8DE29CC50}" dt="2022-12-14T23:19:32.065" v="255"/>
          <ac:spMkLst>
            <pc:docMk/>
            <pc:sldMk cId="2266125352" sldId="458"/>
            <ac:spMk id="6" creationId="{4CDFCE42-B369-46F4-864E-326E69A86DD3}"/>
          </ac:spMkLst>
        </pc:spChg>
      </pc:sldChg>
      <pc:sldChg chg="addSp delSp modSp add mod addCm modCm">
        <pc:chgData name="Richer-Brulé, Nicholas (SSC/SPC)" userId="576c8446-8aca-41d2-a5c0-2cd24ed49d51" providerId="ADAL" clId="{7F96C87A-C9ED-4A33-99FE-87A8DE29CC50}" dt="2022-12-14T23:32:45.032" v="392" actId="478"/>
        <pc:sldMkLst>
          <pc:docMk/>
          <pc:sldMk cId="4221974074" sldId="459"/>
        </pc:sldMkLst>
        <pc:spChg chg="mod">
          <ac:chgData name="Richer-Brulé, Nicholas (SSC/SPC)" userId="576c8446-8aca-41d2-a5c0-2cd24ed49d51" providerId="ADAL" clId="{7F96C87A-C9ED-4A33-99FE-87A8DE29CC50}" dt="2022-12-14T23:14:04.174" v="206" actId="1076"/>
          <ac:spMkLst>
            <pc:docMk/>
            <pc:sldMk cId="4221974074" sldId="459"/>
            <ac:spMk id="2" creationId="{38F52697-CD20-4B3B-AE9E-181E36AF8027}"/>
          </ac:spMkLst>
        </pc:spChg>
        <pc:spChg chg="mod">
          <ac:chgData name="Richer-Brulé, Nicholas (SSC/SPC)" userId="576c8446-8aca-41d2-a5c0-2cd24ed49d51" providerId="ADAL" clId="{7F96C87A-C9ED-4A33-99FE-87A8DE29CC50}" dt="2022-12-14T23:14:51.942" v="211"/>
          <ac:spMkLst>
            <pc:docMk/>
            <pc:sldMk cId="4221974074" sldId="459"/>
            <ac:spMk id="3" creationId="{00000000-0000-0000-0000-000000000000}"/>
          </ac:spMkLst>
        </pc:spChg>
        <pc:spChg chg="add del mod">
          <ac:chgData name="Richer-Brulé, Nicholas (SSC/SPC)" userId="576c8446-8aca-41d2-a5c0-2cd24ed49d51" providerId="ADAL" clId="{7F96C87A-C9ED-4A33-99FE-87A8DE29CC50}" dt="2022-12-14T23:14:51.942" v="211"/>
          <ac:spMkLst>
            <pc:docMk/>
            <pc:sldMk cId="4221974074" sldId="459"/>
            <ac:spMk id="4" creationId="{88DD96C6-CF2C-4D26-A787-439C96F8F6D4}"/>
          </ac:spMkLst>
        </pc:spChg>
        <pc:spChg chg="mod">
          <ac:chgData name="Richer-Brulé, Nicholas (SSC/SPC)" userId="576c8446-8aca-41d2-a5c0-2cd24ed49d51" providerId="ADAL" clId="{7F96C87A-C9ED-4A33-99FE-87A8DE29CC50}" dt="2022-12-14T23:14:51.942" v="211"/>
          <ac:spMkLst>
            <pc:docMk/>
            <pc:sldMk cId="4221974074" sldId="459"/>
            <ac:spMk id="5" creationId="{00000000-0000-0000-0000-000000000000}"/>
          </ac:spMkLst>
        </pc:spChg>
        <pc:spChg chg="del">
          <ac:chgData name="Richer-Brulé, Nicholas (SSC/SPC)" userId="576c8446-8aca-41d2-a5c0-2cd24ed49d51" providerId="ADAL" clId="{7F96C87A-C9ED-4A33-99FE-87A8DE29CC50}" dt="2022-12-14T23:32:45.032" v="392" actId="478"/>
          <ac:spMkLst>
            <pc:docMk/>
            <pc:sldMk cId="4221974074" sldId="459"/>
            <ac:spMk id="6" creationId="{6C000698-F7CA-4981-8EF7-20A7EC7998A8}"/>
          </ac:spMkLst>
        </pc:spChg>
        <pc:spChg chg="add del mod">
          <ac:chgData name="Richer-Brulé, Nicholas (SSC/SPC)" userId="576c8446-8aca-41d2-a5c0-2cd24ed49d51" providerId="ADAL" clId="{7F96C87A-C9ED-4A33-99FE-87A8DE29CC50}" dt="2022-12-14T23:14:51.942" v="211"/>
          <ac:spMkLst>
            <pc:docMk/>
            <pc:sldMk cId="4221974074" sldId="459"/>
            <ac:spMk id="8" creationId="{D0D56BD4-B8F2-4E5F-A4C7-CB48FF974325}"/>
          </ac:spMkLst>
        </pc:spChg>
        <pc:picChg chg="add mod">
          <ac:chgData name="Richer-Brulé, Nicholas (SSC/SPC)" userId="576c8446-8aca-41d2-a5c0-2cd24ed49d51" providerId="ADAL" clId="{7F96C87A-C9ED-4A33-99FE-87A8DE29CC50}" dt="2022-12-14T23:13:59.226" v="205"/>
          <ac:picMkLst>
            <pc:docMk/>
            <pc:sldMk cId="4221974074" sldId="459"/>
            <ac:picMk id="7" creationId="{90F46C99-7D92-4635-8FC1-381B8AAECAF7}"/>
          </ac:picMkLst>
        </pc:picChg>
        <pc:picChg chg="del">
          <ac:chgData name="Richer-Brulé, Nicholas (SSC/SPC)" userId="576c8446-8aca-41d2-a5c0-2cd24ed49d51" providerId="ADAL" clId="{7F96C87A-C9ED-4A33-99FE-87A8DE29CC50}" dt="2022-12-14T23:13:58.891" v="204" actId="478"/>
          <ac:picMkLst>
            <pc:docMk/>
            <pc:sldMk cId="4221974074" sldId="459"/>
            <ac:picMk id="9" creationId="{22DA41B5-809C-4C37-B8E5-83DC8EA55D0A}"/>
          </ac:picMkLst>
        </pc:picChg>
      </pc:sldChg>
      <pc:sldChg chg="delSp modSp add mod">
        <pc:chgData name="Richer-Brulé, Nicholas (SSC/SPC)" userId="576c8446-8aca-41d2-a5c0-2cd24ed49d51" providerId="ADAL" clId="{7F96C87A-C9ED-4A33-99FE-87A8DE29CC50}" dt="2022-12-15T14:27:09.787" v="473" actId="113"/>
        <pc:sldMkLst>
          <pc:docMk/>
          <pc:sldMk cId="1029136839" sldId="460"/>
        </pc:sldMkLst>
        <pc:spChg chg="mod">
          <ac:chgData name="Richer-Brulé, Nicholas (SSC/SPC)" userId="576c8446-8aca-41d2-a5c0-2cd24ed49d51" providerId="ADAL" clId="{7F96C87A-C9ED-4A33-99FE-87A8DE29CC50}" dt="2022-12-15T14:27:09.787" v="473" actId="113"/>
          <ac:spMkLst>
            <pc:docMk/>
            <pc:sldMk cId="1029136839" sldId="460"/>
            <ac:spMk id="2" creationId="{00000000-0000-0000-0000-000000000000}"/>
          </ac:spMkLst>
        </pc:spChg>
        <pc:spChg chg="mod">
          <ac:chgData name="Richer-Brulé, Nicholas (SSC/SPC)" userId="576c8446-8aca-41d2-a5c0-2cd24ed49d51" providerId="ADAL" clId="{7F96C87A-C9ED-4A33-99FE-87A8DE29CC50}" dt="2022-12-14T23:30:22.976" v="335" actId="20577"/>
          <ac:spMkLst>
            <pc:docMk/>
            <pc:sldMk cId="1029136839" sldId="460"/>
            <ac:spMk id="3" creationId="{00000000-0000-0000-0000-000000000000}"/>
          </ac:spMkLst>
        </pc:spChg>
        <pc:spChg chg="del">
          <ac:chgData name="Richer-Brulé, Nicholas (SSC/SPC)" userId="576c8446-8aca-41d2-a5c0-2cd24ed49d51" providerId="ADAL" clId="{7F96C87A-C9ED-4A33-99FE-87A8DE29CC50}" dt="2022-12-14T23:33:15.761" v="406" actId="478"/>
          <ac:spMkLst>
            <pc:docMk/>
            <pc:sldMk cId="1029136839" sldId="460"/>
            <ac:spMk id="4" creationId="{5216D608-9A20-40D8-AC00-AC9D771005C2}"/>
          </ac:spMkLst>
        </pc:spChg>
      </pc:sldChg>
      <pc:sldMasterChg chg="modSldLayout">
        <pc:chgData name="Richer-Brulé, Nicholas (SSC/SPC)" userId="576c8446-8aca-41d2-a5c0-2cd24ed49d51" providerId="ADAL" clId="{7F96C87A-C9ED-4A33-99FE-87A8DE29CC50}" dt="2022-12-15T15:17:56.992" v="478" actId="14100"/>
        <pc:sldMasterMkLst>
          <pc:docMk/>
          <pc:sldMasterMk cId="1214590727" sldId="2147483679"/>
        </pc:sldMasterMkLst>
        <pc:sldLayoutChg chg="addSp modSp mod setBg">
          <pc:chgData name="Richer-Brulé, Nicholas (SSC/SPC)" userId="576c8446-8aca-41d2-a5c0-2cd24ed49d51" providerId="ADAL" clId="{7F96C87A-C9ED-4A33-99FE-87A8DE29CC50}" dt="2022-12-14T23:03:49.537" v="3" actId="167"/>
          <pc:sldLayoutMkLst>
            <pc:docMk/>
            <pc:sldMasterMk cId="1214590727" sldId="2147483679"/>
            <pc:sldLayoutMk cId="4043299528" sldId="2147483680"/>
          </pc:sldLayoutMkLst>
          <pc:picChg chg="add mod ord">
            <ac:chgData name="Richer-Brulé, Nicholas (SSC/SPC)" userId="576c8446-8aca-41d2-a5c0-2cd24ed49d51" providerId="ADAL" clId="{7F96C87A-C9ED-4A33-99FE-87A8DE29CC50}" dt="2022-12-14T23:03:49.537" v="3" actId="167"/>
            <ac:picMkLst>
              <pc:docMk/>
              <pc:sldMasterMk cId="1214590727" sldId="2147483679"/>
              <pc:sldLayoutMk cId="4043299528" sldId="2147483680"/>
              <ac:picMk id="13" creationId="{D423EB6F-3E92-4F31-8AA5-68C009D0C1B2}"/>
            </ac:picMkLst>
          </pc:picChg>
        </pc:sldLayoutChg>
        <pc:sldLayoutChg chg="addSp delSp modSp mod">
          <pc:chgData name="Richer-Brulé, Nicholas (SSC/SPC)" userId="576c8446-8aca-41d2-a5c0-2cd24ed49d51" providerId="ADAL" clId="{7F96C87A-C9ED-4A33-99FE-87A8DE29CC50}" dt="2022-12-15T15:17:56.992" v="478" actId="14100"/>
          <pc:sldLayoutMkLst>
            <pc:docMk/>
            <pc:sldMasterMk cId="1214590727" sldId="2147483679"/>
            <pc:sldLayoutMk cId="3495276480" sldId="2147483681"/>
          </pc:sldLayoutMkLst>
          <pc:spChg chg="add mod">
            <ac:chgData name="Richer-Brulé, Nicholas (SSC/SPC)" userId="576c8446-8aca-41d2-a5c0-2cd24ed49d51" providerId="ADAL" clId="{7F96C87A-C9ED-4A33-99FE-87A8DE29CC50}" dt="2022-12-14T23:37:09.154" v="441" actId="790"/>
            <ac:spMkLst>
              <pc:docMk/>
              <pc:sldMasterMk cId="1214590727" sldId="2147483679"/>
              <pc:sldLayoutMk cId="3495276480" sldId="2147483681"/>
              <ac:spMk id="2" creationId="{0D31D8A9-BFDF-4F8F-AF42-EBB6BD190EEB}"/>
            </ac:spMkLst>
          </pc:spChg>
          <pc:spChg chg="add del">
            <ac:chgData name="Richer-Brulé, Nicholas (SSC/SPC)" userId="576c8446-8aca-41d2-a5c0-2cd24ed49d51" providerId="ADAL" clId="{7F96C87A-C9ED-4A33-99FE-87A8DE29CC50}" dt="2022-12-14T23:05:24.857" v="31" actId="11529"/>
            <ac:spMkLst>
              <pc:docMk/>
              <pc:sldMasterMk cId="1214590727" sldId="2147483679"/>
              <pc:sldLayoutMk cId="3495276480" sldId="2147483681"/>
              <ac:spMk id="3" creationId="{B5D701F9-BA2D-4692-82A2-35D287056349}"/>
            </ac:spMkLst>
          </pc:spChg>
          <pc:spChg chg="add del mod">
            <ac:chgData name="Richer-Brulé, Nicholas (SSC/SPC)" userId="576c8446-8aca-41d2-a5c0-2cd24ed49d51" providerId="ADAL" clId="{7F96C87A-C9ED-4A33-99FE-87A8DE29CC50}" dt="2022-12-15T14:22:44.257" v="449" actId="113"/>
            <ac:spMkLst>
              <pc:docMk/>
              <pc:sldMasterMk cId="1214590727" sldId="2147483679"/>
              <pc:sldLayoutMk cId="3495276480" sldId="2147483681"/>
              <ac:spMk id="4" creationId="{86BF9205-5D59-41FC-802F-7BD2491B5CA0}"/>
            </ac:spMkLst>
          </pc:spChg>
          <pc:spChg chg="add mod">
            <ac:chgData name="Richer-Brulé, Nicholas (SSC/SPC)" userId="576c8446-8aca-41d2-a5c0-2cd24ed49d51" providerId="ADAL" clId="{7F96C87A-C9ED-4A33-99FE-87A8DE29CC50}" dt="2022-12-14T23:36:57.582" v="439" actId="790"/>
            <ac:spMkLst>
              <pc:docMk/>
              <pc:sldMasterMk cId="1214590727" sldId="2147483679"/>
              <pc:sldLayoutMk cId="3495276480" sldId="2147483681"/>
              <ac:spMk id="5" creationId="{D848136F-858A-41BB-9A1D-C902D8B137AF}"/>
            </ac:spMkLst>
          </pc:spChg>
          <pc:spChg chg="del">
            <ac:chgData name="Richer-Brulé, Nicholas (SSC/SPC)" userId="576c8446-8aca-41d2-a5c0-2cd24ed49d51" providerId="ADAL" clId="{7F96C87A-C9ED-4A33-99FE-87A8DE29CC50}" dt="2022-12-14T23:04:11.009" v="8" actId="478"/>
            <ac:spMkLst>
              <pc:docMk/>
              <pc:sldMasterMk cId="1214590727" sldId="2147483679"/>
              <pc:sldLayoutMk cId="3495276480" sldId="2147483681"/>
              <ac:spMk id="8" creationId="{B93D0B56-C280-4208-A637-B7ADC0046D5F}"/>
            </ac:spMkLst>
          </pc:spChg>
          <pc:picChg chg="add del mod">
            <ac:chgData name="Richer-Brulé, Nicholas (SSC/SPC)" userId="576c8446-8aca-41d2-a5c0-2cd24ed49d51" providerId="ADAL" clId="{7F96C87A-C9ED-4A33-99FE-87A8DE29CC50}" dt="2022-12-14T23:07:27.829" v="51"/>
            <ac:picMkLst>
              <pc:docMk/>
              <pc:sldMasterMk cId="1214590727" sldId="2147483679"/>
              <pc:sldLayoutMk cId="3495276480" sldId="2147483681"/>
              <ac:picMk id="7" creationId="{A63CBD03-5D0D-4E93-89A6-502D3CBFEEB3}"/>
            </ac:picMkLst>
          </pc:picChg>
          <pc:cxnChg chg="mod">
            <ac:chgData name="Richer-Brulé, Nicholas (SSC/SPC)" userId="576c8446-8aca-41d2-a5c0-2cd24ed49d51" providerId="ADAL" clId="{7F96C87A-C9ED-4A33-99FE-87A8DE29CC50}" dt="2022-12-15T15:17:56.992" v="478" actId="14100"/>
            <ac:cxnSpMkLst>
              <pc:docMk/>
              <pc:sldMasterMk cId="1214590727" sldId="2147483679"/>
              <pc:sldLayoutMk cId="3495276480" sldId="2147483681"/>
              <ac:cxnSpMk id="9" creationId="{CAA0D912-3A38-46AA-89D5-6D0CB31B21AB}"/>
            </ac:cxnSpMkLst>
          </pc:cxnChg>
        </pc:sldLayoutChg>
        <pc:sldLayoutChg chg="addSp delSp modSp mod">
          <pc:chgData name="Richer-Brulé, Nicholas (SSC/SPC)" userId="576c8446-8aca-41d2-a5c0-2cd24ed49d51" providerId="ADAL" clId="{7F96C87A-C9ED-4A33-99FE-87A8DE29CC50}" dt="2022-12-14T23:07:22.342" v="49" actId="113"/>
          <pc:sldLayoutMkLst>
            <pc:docMk/>
            <pc:sldMasterMk cId="1214590727" sldId="2147483679"/>
            <pc:sldLayoutMk cId="424483294" sldId="2147483682"/>
          </pc:sldLayoutMkLst>
          <pc:spChg chg="add mod">
            <ac:chgData name="Richer-Brulé, Nicholas (SSC/SPC)" userId="576c8446-8aca-41d2-a5c0-2cd24ed49d51" providerId="ADAL" clId="{7F96C87A-C9ED-4A33-99FE-87A8DE29CC50}" dt="2022-12-14T23:07:22.342" v="49" actId="113"/>
            <ac:spMkLst>
              <pc:docMk/>
              <pc:sldMasterMk cId="1214590727" sldId="2147483679"/>
              <pc:sldLayoutMk cId="424483294" sldId="2147483682"/>
              <ac:spMk id="2" creationId="{19A5DCFE-9DFE-48B1-9D47-4A61EF2C6D99}"/>
            </ac:spMkLst>
          </pc:spChg>
          <pc:spChg chg="del">
            <ac:chgData name="Richer-Brulé, Nicholas (SSC/SPC)" userId="576c8446-8aca-41d2-a5c0-2cd24ed49d51" providerId="ADAL" clId="{7F96C87A-C9ED-4A33-99FE-87A8DE29CC50}" dt="2022-12-14T23:04:07.410" v="7" actId="478"/>
            <ac:spMkLst>
              <pc:docMk/>
              <pc:sldMasterMk cId="1214590727" sldId="2147483679"/>
              <pc:sldLayoutMk cId="424483294" sldId="2147483682"/>
              <ac:spMk id="6" creationId="{55AC884F-7451-4A8E-B820-A8BC0F2B3B54}"/>
            </ac:spMkLst>
          </pc:spChg>
          <pc:picChg chg="del">
            <ac:chgData name="Richer-Brulé, Nicholas (SSC/SPC)" userId="576c8446-8aca-41d2-a5c0-2cd24ed49d51" providerId="ADAL" clId="{7F96C87A-C9ED-4A33-99FE-87A8DE29CC50}" dt="2022-12-14T23:03:52.895" v="4" actId="478"/>
            <ac:picMkLst>
              <pc:docMk/>
              <pc:sldMasterMk cId="1214590727" sldId="2147483679"/>
              <pc:sldLayoutMk cId="424483294" sldId="2147483682"/>
              <ac:picMk id="5" creationId="{63B4F51E-A672-485A-B6C0-278A1A7619D4}"/>
            </ac:picMkLst>
          </pc:picChg>
          <pc:picChg chg="add mod ord">
            <ac:chgData name="Richer-Brulé, Nicholas (SSC/SPC)" userId="576c8446-8aca-41d2-a5c0-2cd24ed49d51" providerId="ADAL" clId="{7F96C87A-C9ED-4A33-99FE-87A8DE29CC50}" dt="2022-12-14T23:04:03.075" v="6" actId="167"/>
            <ac:picMkLst>
              <pc:docMk/>
              <pc:sldMasterMk cId="1214590727" sldId="2147483679"/>
              <pc:sldLayoutMk cId="424483294" sldId="2147483682"/>
              <ac:picMk id="8" creationId="{3834564D-AD34-4CEA-A8E4-C919645D3EB2}"/>
            </ac:picMkLst>
          </pc:picChg>
        </pc:sldLayoutChg>
      </pc:sldMasterChg>
    </pc:docChg>
  </pc:docChgLst>
  <pc:docChgLst>
    <pc:chgData name="Viens, Kim-Frédérique (SSC/SPC)" userId="99af5cd9-e4dc-4892-bd29-45ccd4994eef" providerId="ADAL" clId="{85659DC8-5C40-4D7A-904C-3A2499DCEE80}"/>
    <pc:docChg chg="undo custSel modSld replTag">
      <pc:chgData name="Viens, Kim-Frédérique (SSC/SPC)" userId="99af5cd9-e4dc-4892-bd29-45ccd4994eef" providerId="ADAL" clId="{85659DC8-5C40-4D7A-904C-3A2499DCEE80}" dt="2023-01-16T12:53:22.214" v="48"/>
      <pc:docMkLst>
        <pc:docMk/>
      </pc:docMkLst>
      <pc:sldChg chg="addSp delSp modSp mod">
        <pc:chgData name="Viens, Kim-Frédérique (SSC/SPC)" userId="99af5cd9-e4dc-4892-bd29-45ccd4994eef" providerId="ADAL" clId="{85659DC8-5C40-4D7A-904C-3A2499DCEE80}" dt="2023-01-16T12:53:11.882" v="47" actId="478"/>
        <pc:sldMkLst>
          <pc:docMk/>
          <pc:sldMk cId="2752579402" sldId="275"/>
        </pc:sldMkLst>
        <pc:cxnChg chg="add del mod">
          <ac:chgData name="Viens, Kim-Frédérique (SSC/SPC)" userId="99af5cd9-e4dc-4892-bd29-45ccd4994eef" providerId="ADAL" clId="{85659DC8-5C40-4D7A-904C-3A2499DCEE80}" dt="2023-01-16T12:53:11.882" v="47" actId="478"/>
          <ac:cxnSpMkLst>
            <pc:docMk/>
            <pc:sldMk cId="2752579402" sldId="275"/>
            <ac:cxnSpMk id="5" creationId="{036DCFEC-7CD6-4BC0-AC24-ACCE3E5A24D3}"/>
          </ac:cxnSpMkLst>
        </pc:cxnChg>
      </pc:sldChg>
      <pc:sldChg chg="modSp mod">
        <pc:chgData name="Viens, Kim-Frédérique (SSC/SPC)" userId="99af5cd9-e4dc-4892-bd29-45ccd4994eef" providerId="ADAL" clId="{85659DC8-5C40-4D7A-904C-3A2499DCEE80}" dt="2023-01-03T17:38:19.035" v="33" actId="962"/>
        <pc:sldMkLst>
          <pc:docMk/>
          <pc:sldMk cId="2778936178" sldId="301"/>
        </pc:sldMkLst>
        <pc:picChg chg="mod">
          <ac:chgData name="Viens, Kim-Frédérique (SSC/SPC)" userId="99af5cd9-e4dc-4892-bd29-45ccd4994eef" providerId="ADAL" clId="{85659DC8-5C40-4D7A-904C-3A2499DCEE80}" dt="2023-01-03T17:38:19.035" v="33" actId="962"/>
          <ac:picMkLst>
            <pc:docMk/>
            <pc:sldMk cId="2778936178" sldId="301"/>
            <ac:picMk id="5" creationId="{A76BFB2E-CA1B-4367-A74A-47E07815F987}"/>
          </ac:picMkLst>
        </pc:picChg>
      </pc:sldChg>
      <pc:sldChg chg="modSp mod">
        <pc:chgData name="Viens, Kim-Frédérique (SSC/SPC)" userId="99af5cd9-e4dc-4892-bd29-45ccd4994eef" providerId="ADAL" clId="{85659DC8-5C40-4D7A-904C-3A2499DCEE80}" dt="2023-01-03T17:41:02.761" v="42" actId="6549"/>
        <pc:sldMkLst>
          <pc:docMk/>
          <pc:sldMk cId="1761973999" sldId="418"/>
        </pc:sldMkLst>
        <pc:spChg chg="mod">
          <ac:chgData name="Viens, Kim-Frédérique (SSC/SPC)" userId="99af5cd9-e4dc-4892-bd29-45ccd4994eef" providerId="ADAL" clId="{85659DC8-5C40-4D7A-904C-3A2499DCEE80}" dt="2023-01-03T17:41:02.761" v="42" actId="6549"/>
          <ac:spMkLst>
            <pc:docMk/>
            <pc:sldMk cId="1761973999" sldId="418"/>
            <ac:spMk id="5" creationId="{81EFD1D9-39B8-4455-A2B4-006E3DA8E877}"/>
          </ac:spMkLst>
        </pc:spChg>
      </pc:sldChg>
      <pc:sldChg chg="modSp mod">
        <pc:chgData name="Viens, Kim-Frédérique (SSC/SPC)" userId="99af5cd9-e4dc-4892-bd29-45ccd4994eef" providerId="ADAL" clId="{85659DC8-5C40-4D7A-904C-3A2499DCEE80}" dt="2023-01-03T17:35:05.063" v="28" actId="790"/>
        <pc:sldMkLst>
          <pc:docMk/>
          <pc:sldMk cId="1620437704" sldId="449"/>
        </pc:sldMkLst>
        <pc:spChg chg="mod">
          <ac:chgData name="Viens, Kim-Frédérique (SSC/SPC)" userId="99af5cd9-e4dc-4892-bd29-45ccd4994eef" providerId="ADAL" clId="{85659DC8-5C40-4D7A-904C-3A2499DCEE80}" dt="2023-01-03T17:35:05.063" v="28" actId="790"/>
          <ac:spMkLst>
            <pc:docMk/>
            <pc:sldMk cId="1620437704" sldId="449"/>
            <ac:spMk id="2" creationId="{00000000-0000-0000-0000-000000000000}"/>
          </ac:spMkLst>
        </pc:spChg>
      </pc:sldChg>
      <pc:sldChg chg="modSp mod">
        <pc:chgData name="Viens, Kim-Frédérique (SSC/SPC)" userId="99af5cd9-e4dc-4892-bd29-45ccd4994eef" providerId="ADAL" clId="{85659DC8-5C40-4D7A-904C-3A2499DCEE80}" dt="2023-01-03T17:34:41.293" v="24" actId="790"/>
        <pc:sldMkLst>
          <pc:docMk/>
          <pc:sldMk cId="3289131479" sldId="450"/>
        </pc:sldMkLst>
        <pc:spChg chg="mod">
          <ac:chgData name="Viens, Kim-Frédérique (SSC/SPC)" userId="99af5cd9-e4dc-4892-bd29-45ccd4994eef" providerId="ADAL" clId="{85659DC8-5C40-4D7A-904C-3A2499DCEE80}" dt="2023-01-03T17:34:41.293" v="24" actId="790"/>
          <ac:spMkLst>
            <pc:docMk/>
            <pc:sldMk cId="3289131479" sldId="450"/>
            <ac:spMk id="2" creationId="{00000000-0000-0000-0000-000000000000}"/>
          </ac:spMkLst>
        </pc:spChg>
      </pc:sldChg>
      <pc:sldChg chg="modSp mod">
        <pc:chgData name="Viens, Kim-Frédérique (SSC/SPC)" userId="99af5cd9-e4dc-4892-bd29-45ccd4994eef" providerId="ADAL" clId="{85659DC8-5C40-4D7A-904C-3A2499DCEE80}" dt="2023-01-03T17:32:57.509" v="14" actId="790"/>
        <pc:sldMkLst>
          <pc:docMk/>
          <pc:sldMk cId="2266125352" sldId="458"/>
        </pc:sldMkLst>
        <pc:spChg chg="mod">
          <ac:chgData name="Viens, Kim-Frédérique (SSC/SPC)" userId="99af5cd9-e4dc-4892-bd29-45ccd4994eef" providerId="ADAL" clId="{85659DC8-5C40-4D7A-904C-3A2499DCEE80}" dt="2023-01-03T17:32:57.509" v="14" actId="790"/>
          <ac:spMkLst>
            <pc:docMk/>
            <pc:sldMk cId="2266125352" sldId="458"/>
            <ac:spMk id="4" creationId="{DBE9944B-B341-4AF2-9832-F1B0C79DCCE1}"/>
          </ac:spMkLst>
        </pc:spChg>
      </pc:sldChg>
    </pc:docChg>
  </pc:docChgLst>
  <pc:docChgLst>
    <pc:chgData name="Viens, Kim-Frédérique (SSC/SPC)" userId="99af5cd9-e4dc-4892-bd29-45ccd4994eef" providerId="ADAL" clId="{120E0B70-648F-4870-9D2F-F5454A21164B}"/>
    <pc:docChg chg="undo custSel modSld replTag">
      <pc:chgData name="Viens, Kim-Frédérique (SSC/SPC)" userId="99af5cd9-e4dc-4892-bd29-45ccd4994eef" providerId="ADAL" clId="{120E0B70-648F-4870-9D2F-F5454A21164B}" dt="2023-05-09T18:55:52.291" v="1163"/>
      <pc:docMkLst>
        <pc:docMk/>
      </pc:docMkLst>
      <pc:sldChg chg="modSp mod modNotesTx">
        <pc:chgData name="Viens, Kim-Frédérique (SSC/SPC)" userId="99af5cd9-e4dc-4892-bd29-45ccd4994eef" providerId="ADAL" clId="{120E0B70-648F-4870-9D2F-F5454A21164B}" dt="2023-05-09T15:21:52.599" v="100" actId="20577"/>
        <pc:sldMkLst>
          <pc:docMk/>
          <pc:sldMk cId="95014914" sldId="274"/>
        </pc:sldMkLst>
        <pc:spChg chg="mod">
          <ac:chgData name="Viens, Kim-Frédérique (SSC/SPC)" userId="99af5cd9-e4dc-4892-bd29-45ccd4994eef" providerId="ADAL" clId="{120E0B70-648F-4870-9D2F-F5454A21164B}" dt="2023-05-09T15:08:35.089" v="7" actId="6549"/>
          <ac:spMkLst>
            <pc:docMk/>
            <pc:sldMk cId="95014914" sldId="274"/>
            <ac:spMk id="6" creationId="{00000000-0000-0000-0000-000000000000}"/>
          </ac:spMkLst>
        </pc:spChg>
        <pc:spChg chg="mod">
          <ac:chgData name="Viens, Kim-Frédérique (SSC/SPC)" userId="99af5cd9-e4dc-4892-bd29-45ccd4994eef" providerId="ADAL" clId="{120E0B70-648F-4870-9D2F-F5454A21164B}" dt="2023-05-09T15:17:32.986" v="97" actId="255"/>
          <ac:spMkLst>
            <pc:docMk/>
            <pc:sldMk cId="95014914" sldId="274"/>
            <ac:spMk id="7" creationId="{00000000-0000-0000-0000-000000000000}"/>
          </ac:spMkLst>
        </pc:spChg>
      </pc:sldChg>
      <pc:sldChg chg="modSp mod modNotesTx">
        <pc:chgData name="Viens, Kim-Frédérique (SSC/SPC)" userId="99af5cd9-e4dc-4892-bd29-45ccd4994eef" providerId="ADAL" clId="{120E0B70-648F-4870-9D2F-F5454A21164B}" dt="2023-05-09T18:09:29.134" v="1006" actId="948"/>
        <pc:sldMkLst>
          <pc:docMk/>
          <pc:sldMk cId="2752579402" sldId="275"/>
        </pc:sldMkLst>
        <pc:spChg chg="mod">
          <ac:chgData name="Viens, Kim-Frédérique (SSC/SPC)" userId="99af5cd9-e4dc-4892-bd29-45ccd4994eef" providerId="ADAL" clId="{120E0B70-648F-4870-9D2F-F5454A21164B}" dt="2023-05-09T18:09:29.134" v="1006" actId="948"/>
          <ac:spMkLst>
            <pc:docMk/>
            <pc:sldMk cId="2752579402" sldId="275"/>
            <ac:spMk id="2" creationId="{00000000-0000-0000-0000-000000000000}"/>
          </ac:spMkLst>
        </pc:spChg>
      </pc:sldChg>
      <pc:sldChg chg="modSp mod">
        <pc:chgData name="Viens, Kim-Frédérique (SSC/SPC)" userId="99af5cd9-e4dc-4892-bd29-45ccd4994eef" providerId="ADAL" clId="{120E0B70-648F-4870-9D2F-F5454A21164B}" dt="2023-05-09T18:29:04.425" v="1083" actId="20577"/>
        <pc:sldMkLst>
          <pc:docMk/>
          <pc:sldMk cId="2778936178" sldId="301"/>
        </pc:sldMkLst>
        <pc:spChg chg="mod">
          <ac:chgData name="Viens, Kim-Frédérique (SSC/SPC)" userId="99af5cd9-e4dc-4892-bd29-45ccd4994eef" providerId="ADAL" clId="{120E0B70-648F-4870-9D2F-F5454A21164B}" dt="2023-05-09T18:29:04.425" v="1083" actId="20577"/>
          <ac:spMkLst>
            <pc:docMk/>
            <pc:sldMk cId="2778936178" sldId="301"/>
            <ac:spMk id="2" creationId="{00000000-0000-0000-0000-000000000000}"/>
          </ac:spMkLst>
        </pc:spChg>
      </pc:sldChg>
      <pc:sldChg chg="modSp mod">
        <pc:chgData name="Viens, Kim-Frédérique (SSC/SPC)" userId="99af5cd9-e4dc-4892-bd29-45ccd4994eef" providerId="ADAL" clId="{120E0B70-648F-4870-9D2F-F5454A21164B}" dt="2023-05-09T18:55:12.336" v="1156" actId="948"/>
        <pc:sldMkLst>
          <pc:docMk/>
          <pc:sldMk cId="2196349849" sldId="341"/>
        </pc:sldMkLst>
        <pc:spChg chg="mod">
          <ac:chgData name="Viens, Kim-Frédérique (SSC/SPC)" userId="99af5cd9-e4dc-4892-bd29-45ccd4994eef" providerId="ADAL" clId="{120E0B70-648F-4870-9D2F-F5454A21164B}" dt="2023-05-09T18:55:12.336" v="1156" actId="948"/>
          <ac:spMkLst>
            <pc:docMk/>
            <pc:sldMk cId="2196349849" sldId="341"/>
            <ac:spMk id="4" creationId="{DBE9944B-B341-4AF2-9832-F1B0C79DCCE1}"/>
          </ac:spMkLst>
        </pc:spChg>
      </pc:sldChg>
      <pc:sldChg chg="modSp mod">
        <pc:chgData name="Viens, Kim-Frédérique (SSC/SPC)" userId="99af5cd9-e4dc-4892-bd29-45ccd4994eef" providerId="ADAL" clId="{120E0B70-648F-4870-9D2F-F5454A21164B}" dt="2023-05-09T18:14:48.699" v="1031" actId="14100"/>
        <pc:sldMkLst>
          <pc:docMk/>
          <pc:sldMk cId="3664558707" sldId="360"/>
        </pc:sldMkLst>
        <pc:spChg chg="mod">
          <ac:chgData name="Viens, Kim-Frédérique (SSC/SPC)" userId="99af5cd9-e4dc-4892-bd29-45ccd4994eef" providerId="ADAL" clId="{120E0B70-648F-4870-9D2F-F5454A21164B}" dt="2023-05-09T18:14:10.999" v="1015" actId="948"/>
          <ac:spMkLst>
            <pc:docMk/>
            <pc:sldMk cId="3664558707" sldId="360"/>
            <ac:spMk id="3" creationId="{11B76E34-024D-441C-B5F8-D3423C16D4E1}"/>
          </ac:spMkLst>
        </pc:spChg>
        <pc:cxnChg chg="mod">
          <ac:chgData name="Viens, Kim-Frédérique (SSC/SPC)" userId="99af5cd9-e4dc-4892-bd29-45ccd4994eef" providerId="ADAL" clId="{120E0B70-648F-4870-9D2F-F5454A21164B}" dt="2023-05-09T18:14:48.699" v="1031" actId="14100"/>
          <ac:cxnSpMkLst>
            <pc:docMk/>
            <pc:sldMk cId="3664558707" sldId="360"/>
            <ac:cxnSpMk id="7" creationId="{935A2E0A-D82A-4F21-ADE0-5E3A20EF2E0A}"/>
          </ac:cxnSpMkLst>
        </pc:cxnChg>
      </pc:sldChg>
      <pc:sldChg chg="modSp mod">
        <pc:chgData name="Viens, Kim-Frédérique (SSC/SPC)" userId="99af5cd9-e4dc-4892-bd29-45ccd4994eef" providerId="ADAL" clId="{120E0B70-648F-4870-9D2F-F5454A21164B}" dt="2023-05-09T18:16:54.700" v="1035" actId="948"/>
        <pc:sldMkLst>
          <pc:docMk/>
          <pc:sldMk cId="3334777434" sldId="362"/>
        </pc:sldMkLst>
        <pc:spChg chg="mod">
          <ac:chgData name="Viens, Kim-Frédérique (SSC/SPC)" userId="99af5cd9-e4dc-4892-bd29-45ccd4994eef" providerId="ADAL" clId="{120E0B70-648F-4870-9D2F-F5454A21164B}" dt="2023-05-09T18:16:54.700" v="1035" actId="948"/>
          <ac:spMkLst>
            <pc:docMk/>
            <pc:sldMk cId="3334777434" sldId="362"/>
            <ac:spMk id="3" creationId="{29940A07-68AE-4912-A5FB-F70ED07FBA56}"/>
          </ac:spMkLst>
        </pc:spChg>
      </pc:sldChg>
      <pc:sldChg chg="modSp mod modNotesTx">
        <pc:chgData name="Viens, Kim-Frédérique (SSC/SPC)" userId="99af5cd9-e4dc-4892-bd29-45ccd4994eef" providerId="ADAL" clId="{120E0B70-648F-4870-9D2F-F5454A21164B}" dt="2023-05-09T18:24:29.731" v="1065" actId="20577"/>
        <pc:sldMkLst>
          <pc:docMk/>
          <pc:sldMk cId="2298797021" sldId="399"/>
        </pc:sldMkLst>
        <pc:spChg chg="mod">
          <ac:chgData name="Viens, Kim-Frédérique (SSC/SPC)" userId="99af5cd9-e4dc-4892-bd29-45ccd4994eef" providerId="ADAL" clId="{120E0B70-648F-4870-9D2F-F5454A21164B}" dt="2023-05-09T18:24:09.942" v="1062" actId="948"/>
          <ac:spMkLst>
            <pc:docMk/>
            <pc:sldMk cId="2298797021" sldId="399"/>
            <ac:spMk id="2" creationId="{00000000-0000-0000-0000-000000000000}"/>
          </ac:spMkLst>
        </pc:spChg>
      </pc:sldChg>
      <pc:sldChg chg="modSp mod">
        <pc:chgData name="Viens, Kim-Frédérique (SSC/SPC)" userId="99af5cd9-e4dc-4892-bd29-45ccd4994eef" providerId="ADAL" clId="{120E0B70-648F-4870-9D2F-F5454A21164B}" dt="2023-05-09T18:25:34.039" v="1069" actId="948"/>
        <pc:sldMkLst>
          <pc:docMk/>
          <pc:sldMk cId="3955278370" sldId="406"/>
        </pc:sldMkLst>
        <pc:spChg chg="mod">
          <ac:chgData name="Viens, Kim-Frédérique (SSC/SPC)" userId="99af5cd9-e4dc-4892-bd29-45ccd4994eef" providerId="ADAL" clId="{120E0B70-648F-4870-9D2F-F5454A21164B}" dt="2023-05-09T18:25:34.039" v="1069" actId="948"/>
          <ac:spMkLst>
            <pc:docMk/>
            <pc:sldMk cId="3955278370" sldId="406"/>
            <ac:spMk id="3" creationId="{1591A42A-94BA-42E4-8040-02AFA612A676}"/>
          </ac:spMkLst>
        </pc:spChg>
      </pc:sldChg>
      <pc:sldChg chg="modSp mod">
        <pc:chgData name="Viens, Kim-Frédérique (SSC/SPC)" userId="99af5cd9-e4dc-4892-bd29-45ccd4994eef" providerId="ADAL" clId="{120E0B70-648F-4870-9D2F-F5454A21164B}" dt="2023-05-09T18:26:14.628" v="1075" actId="255"/>
        <pc:sldMkLst>
          <pc:docMk/>
          <pc:sldMk cId="305591652" sldId="407"/>
        </pc:sldMkLst>
        <pc:spChg chg="mod">
          <ac:chgData name="Viens, Kim-Frédérique (SSC/SPC)" userId="99af5cd9-e4dc-4892-bd29-45ccd4994eef" providerId="ADAL" clId="{120E0B70-648F-4870-9D2F-F5454A21164B}" dt="2023-05-09T18:26:14.628" v="1075" actId="255"/>
          <ac:spMkLst>
            <pc:docMk/>
            <pc:sldMk cId="305591652" sldId="407"/>
            <ac:spMk id="2" creationId="{00000000-0000-0000-0000-000000000000}"/>
          </ac:spMkLst>
        </pc:spChg>
      </pc:sldChg>
      <pc:sldChg chg="modSp mod">
        <pc:chgData name="Viens, Kim-Frédérique (SSC/SPC)" userId="99af5cd9-e4dc-4892-bd29-45ccd4994eef" providerId="ADAL" clId="{120E0B70-648F-4870-9D2F-F5454A21164B}" dt="2023-05-09T18:33:18.593" v="1092" actId="20577"/>
        <pc:sldMkLst>
          <pc:docMk/>
          <pc:sldMk cId="124599008" sldId="415"/>
        </pc:sldMkLst>
        <pc:spChg chg="mod">
          <ac:chgData name="Viens, Kim-Frédérique (SSC/SPC)" userId="99af5cd9-e4dc-4892-bd29-45ccd4994eef" providerId="ADAL" clId="{120E0B70-648F-4870-9D2F-F5454A21164B}" dt="2023-05-09T18:33:18.593" v="1092" actId="20577"/>
          <ac:spMkLst>
            <pc:docMk/>
            <pc:sldMk cId="124599008" sldId="415"/>
            <ac:spMk id="2" creationId="{00000000-0000-0000-0000-000000000000}"/>
          </ac:spMkLst>
        </pc:spChg>
      </pc:sldChg>
      <pc:sldChg chg="modSp mod">
        <pc:chgData name="Viens, Kim-Frédérique (SSC/SPC)" userId="99af5cd9-e4dc-4892-bd29-45ccd4994eef" providerId="ADAL" clId="{120E0B70-648F-4870-9D2F-F5454A21164B}" dt="2023-05-09T16:38:50.179" v="338" actId="1035"/>
        <pc:sldMkLst>
          <pc:docMk/>
          <pc:sldMk cId="1761973999" sldId="418"/>
        </pc:sldMkLst>
        <pc:spChg chg="mod">
          <ac:chgData name="Viens, Kim-Frédérique (SSC/SPC)" userId="99af5cd9-e4dc-4892-bd29-45ccd4994eef" providerId="ADAL" clId="{120E0B70-648F-4870-9D2F-F5454A21164B}" dt="2023-05-09T16:38:50.179" v="338" actId="1035"/>
          <ac:spMkLst>
            <pc:docMk/>
            <pc:sldMk cId="1761973999" sldId="418"/>
            <ac:spMk id="2" creationId="{A50BEA98-2AAB-4B3E-839F-9FE883E89710}"/>
          </ac:spMkLst>
        </pc:spChg>
      </pc:sldChg>
      <pc:sldChg chg="modSp mod modNotesTx">
        <pc:chgData name="Viens, Kim-Frédérique (SSC/SPC)" userId="99af5cd9-e4dc-4892-bd29-45ccd4994eef" providerId="ADAL" clId="{120E0B70-648F-4870-9D2F-F5454A21164B}" dt="2023-05-09T18:21:33.324" v="1060" actId="948"/>
        <pc:sldMkLst>
          <pc:docMk/>
          <pc:sldMk cId="1110077733" sldId="422"/>
        </pc:sldMkLst>
        <pc:spChg chg="mod">
          <ac:chgData name="Viens, Kim-Frédérique (SSC/SPC)" userId="99af5cd9-e4dc-4892-bd29-45ccd4994eef" providerId="ADAL" clId="{120E0B70-648F-4870-9D2F-F5454A21164B}" dt="2023-05-09T18:21:33.324" v="1060" actId="948"/>
          <ac:spMkLst>
            <pc:docMk/>
            <pc:sldMk cId="1110077733" sldId="422"/>
            <ac:spMk id="5" creationId="{00000000-0000-0000-0000-000000000000}"/>
          </ac:spMkLst>
        </pc:spChg>
      </pc:sldChg>
      <pc:sldChg chg="modSp mod modNotesTx">
        <pc:chgData name="Viens, Kim-Frédérique (SSC/SPC)" userId="99af5cd9-e4dc-4892-bd29-45ccd4994eef" providerId="ADAL" clId="{120E0B70-648F-4870-9D2F-F5454A21164B}" dt="2023-05-09T16:46:10.519" v="444" actId="6549"/>
        <pc:sldMkLst>
          <pc:docMk/>
          <pc:sldMk cId="3888121143" sldId="424"/>
        </pc:sldMkLst>
        <pc:spChg chg="mod">
          <ac:chgData name="Viens, Kim-Frédérique (SSC/SPC)" userId="99af5cd9-e4dc-4892-bd29-45ccd4994eef" providerId="ADAL" clId="{120E0B70-648F-4870-9D2F-F5454A21164B}" dt="2023-05-09T16:45:24.600" v="431" actId="6549"/>
          <ac:spMkLst>
            <pc:docMk/>
            <pc:sldMk cId="3888121143" sldId="424"/>
            <ac:spMk id="2" creationId="{00000000-0000-0000-0000-000000000000}"/>
          </ac:spMkLst>
        </pc:spChg>
      </pc:sldChg>
      <pc:sldChg chg="modSp mod">
        <pc:chgData name="Viens, Kim-Frédérique (SSC/SPC)" userId="99af5cd9-e4dc-4892-bd29-45ccd4994eef" providerId="ADAL" clId="{120E0B70-648F-4870-9D2F-F5454A21164B}" dt="2023-05-09T18:05:51.292" v="1002" actId="790"/>
        <pc:sldMkLst>
          <pc:docMk/>
          <pc:sldMk cId="3878279867" sldId="433"/>
        </pc:sldMkLst>
        <pc:spChg chg="mod">
          <ac:chgData name="Viens, Kim-Frédérique (SSC/SPC)" userId="99af5cd9-e4dc-4892-bd29-45ccd4994eef" providerId="ADAL" clId="{120E0B70-648F-4870-9D2F-F5454A21164B}" dt="2023-05-09T18:05:51.292" v="1002" actId="790"/>
          <ac:spMkLst>
            <pc:docMk/>
            <pc:sldMk cId="3878279867" sldId="433"/>
            <ac:spMk id="3" creationId="{00000000-0000-0000-0000-000000000000}"/>
          </ac:spMkLst>
        </pc:spChg>
      </pc:sldChg>
      <pc:sldChg chg="modSp mod">
        <pc:chgData name="Viens, Kim-Frédérique (SSC/SPC)" userId="99af5cd9-e4dc-4892-bd29-45ccd4994eef" providerId="ADAL" clId="{120E0B70-648F-4870-9D2F-F5454A21164B}" dt="2023-05-09T18:53:08.748" v="1149" actId="948"/>
        <pc:sldMkLst>
          <pc:docMk/>
          <pc:sldMk cId="4088956193" sldId="445"/>
        </pc:sldMkLst>
        <pc:spChg chg="mod">
          <ac:chgData name="Viens, Kim-Frédérique (SSC/SPC)" userId="99af5cd9-e4dc-4892-bd29-45ccd4994eef" providerId="ADAL" clId="{120E0B70-648F-4870-9D2F-F5454A21164B}" dt="2023-05-09T18:53:08.748" v="1149" actId="948"/>
          <ac:spMkLst>
            <pc:docMk/>
            <pc:sldMk cId="4088956193" sldId="445"/>
            <ac:spMk id="2" creationId="{00000000-0000-0000-0000-000000000000}"/>
          </ac:spMkLst>
        </pc:spChg>
      </pc:sldChg>
      <pc:sldChg chg="modNotesTx">
        <pc:chgData name="Viens, Kim-Frédérique (SSC/SPC)" userId="99af5cd9-e4dc-4892-bd29-45ccd4994eef" providerId="ADAL" clId="{120E0B70-648F-4870-9D2F-F5454A21164B}" dt="2023-05-09T18:53:58.400" v="1153" actId="790"/>
        <pc:sldMkLst>
          <pc:docMk/>
          <pc:sldMk cId="2396390612" sldId="446"/>
        </pc:sldMkLst>
      </pc:sldChg>
      <pc:sldChg chg="modSp mod modNotesTx">
        <pc:chgData name="Viens, Kim-Frédérique (SSC/SPC)" userId="99af5cd9-e4dc-4892-bd29-45ccd4994eef" providerId="ADAL" clId="{120E0B70-648F-4870-9D2F-F5454A21164B}" dt="2023-05-09T18:35:28.980" v="1136" actId="20577"/>
        <pc:sldMkLst>
          <pc:docMk/>
          <pc:sldMk cId="4051094096" sldId="448"/>
        </pc:sldMkLst>
        <pc:spChg chg="mod">
          <ac:chgData name="Viens, Kim-Frédérique (SSC/SPC)" userId="99af5cd9-e4dc-4892-bd29-45ccd4994eef" providerId="ADAL" clId="{120E0B70-648F-4870-9D2F-F5454A21164B}" dt="2023-05-09T18:35:28.980" v="1136" actId="20577"/>
          <ac:spMkLst>
            <pc:docMk/>
            <pc:sldMk cId="4051094096" sldId="448"/>
            <ac:spMk id="2" creationId="{00000000-0000-0000-0000-000000000000}"/>
          </ac:spMkLst>
        </pc:spChg>
      </pc:sldChg>
      <pc:sldChg chg="modSp mod modNotesTx">
        <pc:chgData name="Viens, Kim-Frédérique (SSC/SPC)" userId="99af5cd9-e4dc-4892-bd29-45ccd4994eef" providerId="ADAL" clId="{120E0B70-648F-4870-9D2F-F5454A21164B}" dt="2023-05-09T18:48:49.935" v="1145" actId="20577"/>
        <pc:sldMkLst>
          <pc:docMk/>
          <pc:sldMk cId="1620437704" sldId="449"/>
        </pc:sldMkLst>
        <pc:spChg chg="mod">
          <ac:chgData name="Viens, Kim-Frédérique (SSC/SPC)" userId="99af5cd9-e4dc-4892-bd29-45ccd4994eef" providerId="ADAL" clId="{120E0B70-648F-4870-9D2F-F5454A21164B}" dt="2023-05-09T18:48:49.935" v="1145" actId="20577"/>
          <ac:spMkLst>
            <pc:docMk/>
            <pc:sldMk cId="1620437704" sldId="449"/>
            <ac:spMk id="2" creationId="{00000000-0000-0000-0000-000000000000}"/>
          </ac:spMkLst>
        </pc:spChg>
      </pc:sldChg>
      <pc:sldChg chg="modSp mod modNotesTx">
        <pc:chgData name="Viens, Kim-Frédérique (SSC/SPC)" userId="99af5cd9-e4dc-4892-bd29-45ccd4994eef" providerId="ADAL" clId="{120E0B70-648F-4870-9D2F-F5454A21164B}" dt="2023-05-09T17:28:31.713" v="809" actId="948"/>
        <pc:sldMkLst>
          <pc:docMk/>
          <pc:sldMk cId="328828646" sldId="454"/>
        </pc:sldMkLst>
        <pc:spChg chg="mod">
          <ac:chgData name="Viens, Kim-Frédérique (SSC/SPC)" userId="99af5cd9-e4dc-4892-bd29-45ccd4994eef" providerId="ADAL" clId="{120E0B70-648F-4870-9D2F-F5454A21164B}" dt="2023-05-09T17:28:31.713" v="809" actId="948"/>
          <ac:spMkLst>
            <pc:docMk/>
            <pc:sldMk cId="328828646" sldId="454"/>
            <ac:spMk id="2" creationId="{00000000-0000-0000-0000-000000000000}"/>
          </ac:spMkLst>
        </pc:spChg>
      </pc:sldChg>
      <pc:sldChg chg="modSp mod modNotesTx">
        <pc:chgData name="Viens, Kim-Frédérique (SSC/SPC)" userId="99af5cd9-e4dc-4892-bd29-45ccd4994eef" providerId="ADAL" clId="{120E0B70-648F-4870-9D2F-F5454A21164B}" dt="2023-05-09T17:59:44.189" v="879" actId="20577"/>
        <pc:sldMkLst>
          <pc:docMk/>
          <pc:sldMk cId="1660914605" sldId="455"/>
        </pc:sldMkLst>
        <pc:spChg chg="mod">
          <ac:chgData name="Viens, Kim-Frédérique (SSC/SPC)" userId="99af5cd9-e4dc-4892-bd29-45ccd4994eef" providerId="ADAL" clId="{120E0B70-648F-4870-9D2F-F5454A21164B}" dt="2023-05-09T17:58:52.487" v="858" actId="20577"/>
          <ac:spMkLst>
            <pc:docMk/>
            <pc:sldMk cId="1660914605" sldId="455"/>
            <ac:spMk id="2" creationId="{00000000-0000-0000-0000-000000000000}"/>
          </ac:spMkLst>
        </pc:spChg>
        <pc:spChg chg="mod">
          <ac:chgData name="Viens, Kim-Frédérique (SSC/SPC)" userId="99af5cd9-e4dc-4892-bd29-45ccd4994eef" providerId="ADAL" clId="{120E0B70-648F-4870-9D2F-F5454A21164B}" dt="2023-05-09T17:57:55.240" v="855" actId="20577"/>
          <ac:spMkLst>
            <pc:docMk/>
            <pc:sldMk cId="1660914605" sldId="455"/>
            <ac:spMk id="3" creationId="{00000000-0000-0000-0000-000000000000}"/>
          </ac:spMkLst>
        </pc:spChg>
      </pc:sldChg>
      <pc:sldChg chg="modSp mod modNotesTx">
        <pc:chgData name="Viens, Kim-Frédérique (SSC/SPC)" userId="99af5cd9-e4dc-4892-bd29-45ccd4994eef" providerId="ADAL" clId="{120E0B70-648F-4870-9D2F-F5454A21164B}" dt="2023-05-09T18:02:44.743" v="926"/>
        <pc:sldMkLst>
          <pc:docMk/>
          <pc:sldMk cId="2696340508" sldId="456"/>
        </pc:sldMkLst>
        <pc:spChg chg="mod">
          <ac:chgData name="Viens, Kim-Frédérique (SSC/SPC)" userId="99af5cd9-e4dc-4892-bd29-45ccd4994eef" providerId="ADAL" clId="{120E0B70-648F-4870-9D2F-F5454A21164B}" dt="2023-05-09T18:00:58.539" v="924" actId="313"/>
          <ac:spMkLst>
            <pc:docMk/>
            <pc:sldMk cId="2696340508" sldId="456"/>
            <ac:spMk id="2" creationId="{00000000-0000-0000-0000-000000000000}"/>
          </ac:spMkLst>
        </pc:spChg>
      </pc:sldChg>
      <pc:sldChg chg="modSp mod">
        <pc:chgData name="Viens, Kim-Frédérique (SSC/SPC)" userId="99af5cd9-e4dc-4892-bd29-45ccd4994eef" providerId="ADAL" clId="{120E0B70-648F-4870-9D2F-F5454A21164B}" dt="2023-05-09T18:55:51.284" v="1162" actId="948"/>
        <pc:sldMkLst>
          <pc:docMk/>
          <pc:sldMk cId="2266125352" sldId="458"/>
        </pc:sldMkLst>
        <pc:spChg chg="mod">
          <ac:chgData name="Viens, Kim-Frédérique (SSC/SPC)" userId="99af5cd9-e4dc-4892-bd29-45ccd4994eef" providerId="ADAL" clId="{120E0B70-648F-4870-9D2F-F5454A21164B}" dt="2023-05-09T18:03:25.728" v="972" actId="20577"/>
          <ac:spMkLst>
            <pc:docMk/>
            <pc:sldMk cId="2266125352" sldId="458"/>
            <ac:spMk id="3" creationId="{BC49AC8B-0A7A-4F32-892D-037302FF1E14}"/>
          </ac:spMkLst>
        </pc:spChg>
        <pc:spChg chg="mod">
          <ac:chgData name="Viens, Kim-Frédérique (SSC/SPC)" userId="99af5cd9-e4dc-4892-bd29-45ccd4994eef" providerId="ADAL" clId="{120E0B70-648F-4870-9D2F-F5454A21164B}" dt="2023-05-09T18:55:51.284" v="1162" actId="948"/>
          <ac:spMkLst>
            <pc:docMk/>
            <pc:sldMk cId="2266125352" sldId="458"/>
            <ac:spMk id="4" creationId="{DBE9944B-B341-4AF2-9832-F1B0C79DCCE1}"/>
          </ac:spMkLst>
        </pc:spChg>
      </pc:sldChg>
      <pc:sldChg chg="modSp mod modNotesTx">
        <pc:chgData name="Viens, Kim-Frédérique (SSC/SPC)" userId="99af5cd9-e4dc-4892-bd29-45ccd4994eef" providerId="ADAL" clId="{120E0B70-648F-4870-9D2F-F5454A21164B}" dt="2023-05-09T18:52:01.179" v="1148" actId="948"/>
        <pc:sldMkLst>
          <pc:docMk/>
          <pc:sldMk cId="1029136839" sldId="460"/>
        </pc:sldMkLst>
        <pc:spChg chg="mod">
          <ac:chgData name="Viens, Kim-Frédérique (SSC/SPC)" userId="99af5cd9-e4dc-4892-bd29-45ccd4994eef" providerId="ADAL" clId="{120E0B70-648F-4870-9D2F-F5454A21164B}" dt="2023-05-09T18:52:01.179" v="1148" actId="948"/>
          <ac:spMkLst>
            <pc:docMk/>
            <pc:sldMk cId="1029136839" sldId="460"/>
            <ac:spMk id="2" creationId="{00000000-0000-0000-0000-000000000000}"/>
          </ac:spMkLst>
        </pc:spChg>
      </pc:sldChg>
    </pc:docChg>
  </pc:docChgLst>
  <pc:docChgLst>
    <pc:chgData name="Rolleman, Benjamin (SSC/SPC)" userId="2091022f-d03a-404e-95d5-5fbb24cf8877" providerId="ADAL" clId="{7DEC213A-B8AE-4A6D-B89D-A8C16D5C4286}"/>
    <pc:docChg chg="custSel modSld">
      <pc:chgData name="Rolleman, Benjamin (SSC/SPC)" userId="2091022f-d03a-404e-95d5-5fbb24cf8877" providerId="ADAL" clId="{7DEC213A-B8AE-4A6D-B89D-A8C16D5C4286}" dt="2023-05-10T15:11:53.438" v="61" actId="368"/>
      <pc:docMkLst>
        <pc:docMk/>
      </pc:docMkLst>
      <pc:sldChg chg="modNotes">
        <pc:chgData name="Rolleman, Benjamin (SSC/SPC)" userId="2091022f-d03a-404e-95d5-5fbb24cf8877" providerId="ADAL" clId="{7DEC213A-B8AE-4A6D-B89D-A8C16D5C4286}" dt="2023-05-10T15:11:53.171" v="1" actId="368"/>
        <pc:sldMkLst>
          <pc:docMk/>
          <pc:sldMk cId="95014914" sldId="274"/>
        </pc:sldMkLst>
      </pc:sldChg>
      <pc:sldChg chg="modNotes">
        <pc:chgData name="Rolleman, Benjamin (SSC/SPC)" userId="2091022f-d03a-404e-95d5-5fbb24cf8877" providerId="ADAL" clId="{7DEC213A-B8AE-4A6D-B89D-A8C16D5C4286}" dt="2023-05-10T15:11:53.182" v="3" actId="368"/>
        <pc:sldMkLst>
          <pc:docMk/>
          <pc:sldMk cId="2752579402" sldId="275"/>
        </pc:sldMkLst>
      </pc:sldChg>
      <pc:sldChg chg="modNotes">
        <pc:chgData name="Rolleman, Benjamin (SSC/SPC)" userId="2091022f-d03a-404e-95d5-5fbb24cf8877" providerId="ADAL" clId="{7DEC213A-B8AE-4A6D-B89D-A8C16D5C4286}" dt="2023-05-10T15:11:53.312" v="33" actId="368"/>
        <pc:sldMkLst>
          <pc:docMk/>
          <pc:sldMk cId="2778936178" sldId="301"/>
        </pc:sldMkLst>
      </pc:sldChg>
      <pc:sldChg chg="modNotes">
        <pc:chgData name="Rolleman, Benjamin (SSC/SPC)" userId="2091022f-d03a-404e-95d5-5fbb24cf8877" providerId="ADAL" clId="{7DEC213A-B8AE-4A6D-B89D-A8C16D5C4286}" dt="2023-05-10T15:11:53.420" v="57" actId="368"/>
        <pc:sldMkLst>
          <pc:docMk/>
          <pc:sldMk cId="2196349849" sldId="341"/>
        </pc:sldMkLst>
      </pc:sldChg>
      <pc:sldChg chg="modNotes">
        <pc:chgData name="Rolleman, Benjamin (SSC/SPC)" userId="2091022f-d03a-404e-95d5-5fbb24cf8877" providerId="ADAL" clId="{7DEC213A-B8AE-4A6D-B89D-A8C16D5C4286}" dt="2023-05-10T15:11:53.209" v="9" actId="368"/>
        <pc:sldMkLst>
          <pc:docMk/>
          <pc:sldMk cId="3664558707" sldId="360"/>
        </pc:sldMkLst>
      </pc:sldChg>
      <pc:sldChg chg="modNotes">
        <pc:chgData name="Rolleman, Benjamin (SSC/SPC)" userId="2091022f-d03a-404e-95d5-5fbb24cf8877" providerId="ADAL" clId="{7DEC213A-B8AE-4A6D-B89D-A8C16D5C4286}" dt="2023-05-10T15:11:53.217" v="11" actId="368"/>
        <pc:sldMkLst>
          <pc:docMk/>
          <pc:sldMk cId="3334777434" sldId="362"/>
        </pc:sldMkLst>
      </pc:sldChg>
      <pc:sldChg chg="modNotes">
        <pc:chgData name="Rolleman, Benjamin (SSC/SPC)" userId="2091022f-d03a-404e-95d5-5fbb24cf8877" providerId="ADAL" clId="{7DEC213A-B8AE-4A6D-B89D-A8C16D5C4286}" dt="2023-05-10T15:11:53.251" v="19" actId="368"/>
        <pc:sldMkLst>
          <pc:docMk/>
          <pc:sldMk cId="2955399442" sldId="369"/>
        </pc:sldMkLst>
      </pc:sldChg>
      <pc:sldChg chg="modNotes">
        <pc:chgData name="Rolleman, Benjamin (SSC/SPC)" userId="2091022f-d03a-404e-95d5-5fbb24cf8877" providerId="ADAL" clId="{7DEC213A-B8AE-4A6D-B89D-A8C16D5C4286}" dt="2023-05-10T15:11:53.191" v="5" actId="368"/>
        <pc:sldMkLst>
          <pc:docMk/>
          <pc:sldMk cId="3595329945" sldId="374"/>
        </pc:sldMkLst>
      </pc:sldChg>
      <pc:sldChg chg="modNotes">
        <pc:chgData name="Rolleman, Benjamin (SSC/SPC)" userId="2091022f-d03a-404e-95d5-5fbb24cf8877" providerId="ADAL" clId="{7DEC213A-B8AE-4A6D-B89D-A8C16D5C4286}" dt="2023-05-10T15:11:53.260" v="21" actId="368"/>
        <pc:sldMkLst>
          <pc:docMk/>
          <pc:sldMk cId="11080284" sldId="398"/>
        </pc:sldMkLst>
      </pc:sldChg>
      <pc:sldChg chg="modNotes">
        <pc:chgData name="Rolleman, Benjamin (SSC/SPC)" userId="2091022f-d03a-404e-95d5-5fbb24cf8877" providerId="ADAL" clId="{7DEC213A-B8AE-4A6D-B89D-A8C16D5C4286}" dt="2023-05-10T15:11:53.269" v="23" actId="368"/>
        <pc:sldMkLst>
          <pc:docMk/>
          <pc:sldMk cId="2298797021" sldId="399"/>
        </pc:sldMkLst>
      </pc:sldChg>
      <pc:sldChg chg="modNotes">
        <pc:chgData name="Rolleman, Benjamin (SSC/SPC)" userId="2091022f-d03a-404e-95d5-5fbb24cf8877" providerId="ADAL" clId="{7DEC213A-B8AE-4A6D-B89D-A8C16D5C4286}" dt="2023-05-10T15:11:53.278" v="25" actId="368"/>
        <pc:sldMkLst>
          <pc:docMk/>
          <pc:sldMk cId="3955278370" sldId="406"/>
        </pc:sldMkLst>
      </pc:sldChg>
      <pc:sldChg chg="modNotes">
        <pc:chgData name="Rolleman, Benjamin (SSC/SPC)" userId="2091022f-d03a-404e-95d5-5fbb24cf8877" providerId="ADAL" clId="{7DEC213A-B8AE-4A6D-B89D-A8C16D5C4286}" dt="2023-05-10T15:11:53.287" v="27" actId="368"/>
        <pc:sldMkLst>
          <pc:docMk/>
          <pc:sldMk cId="305591652" sldId="407"/>
        </pc:sldMkLst>
      </pc:sldChg>
      <pc:sldChg chg="modNotes">
        <pc:chgData name="Rolleman, Benjamin (SSC/SPC)" userId="2091022f-d03a-404e-95d5-5fbb24cf8877" providerId="ADAL" clId="{7DEC213A-B8AE-4A6D-B89D-A8C16D5C4286}" dt="2023-05-10T15:11:53.318" v="35" actId="368"/>
        <pc:sldMkLst>
          <pc:docMk/>
          <pc:sldMk cId="124599008" sldId="415"/>
        </pc:sldMkLst>
      </pc:sldChg>
      <pc:sldChg chg="modNotes">
        <pc:chgData name="Rolleman, Benjamin (SSC/SPC)" userId="2091022f-d03a-404e-95d5-5fbb24cf8877" providerId="ADAL" clId="{7DEC213A-B8AE-4A6D-B89D-A8C16D5C4286}" dt="2023-05-10T15:11:53.201" v="7" actId="368"/>
        <pc:sldMkLst>
          <pc:docMk/>
          <pc:sldMk cId="1761973999" sldId="418"/>
        </pc:sldMkLst>
      </pc:sldChg>
      <pc:sldChg chg="modNotes">
        <pc:chgData name="Rolleman, Benjamin (SSC/SPC)" userId="2091022f-d03a-404e-95d5-5fbb24cf8877" providerId="ADAL" clId="{7DEC213A-B8AE-4A6D-B89D-A8C16D5C4286}" dt="2023-05-10T15:11:53.225" v="13" actId="368"/>
        <pc:sldMkLst>
          <pc:docMk/>
          <pc:sldMk cId="2217581663" sldId="421"/>
        </pc:sldMkLst>
      </pc:sldChg>
      <pc:sldChg chg="modNotes">
        <pc:chgData name="Rolleman, Benjamin (SSC/SPC)" userId="2091022f-d03a-404e-95d5-5fbb24cf8877" providerId="ADAL" clId="{7DEC213A-B8AE-4A6D-B89D-A8C16D5C4286}" dt="2023-05-10T15:11:53.234" v="15" actId="368"/>
        <pc:sldMkLst>
          <pc:docMk/>
          <pc:sldMk cId="1110077733" sldId="422"/>
        </pc:sldMkLst>
      </pc:sldChg>
      <pc:sldChg chg="modNotes">
        <pc:chgData name="Rolleman, Benjamin (SSC/SPC)" userId="2091022f-d03a-404e-95d5-5fbb24cf8877" providerId="ADAL" clId="{7DEC213A-B8AE-4A6D-B89D-A8C16D5C4286}" dt="2023-05-10T15:11:53.304" v="31" actId="368"/>
        <pc:sldMkLst>
          <pc:docMk/>
          <pc:sldMk cId="3888121143" sldId="424"/>
        </pc:sldMkLst>
      </pc:sldChg>
      <pc:sldChg chg="modNotes">
        <pc:chgData name="Rolleman, Benjamin (SSC/SPC)" userId="2091022f-d03a-404e-95d5-5fbb24cf8877" providerId="ADAL" clId="{7DEC213A-B8AE-4A6D-B89D-A8C16D5C4286}" dt="2023-05-10T15:11:53.356" v="43" actId="368"/>
        <pc:sldMkLst>
          <pc:docMk/>
          <pc:sldMk cId="4103461009" sldId="426"/>
        </pc:sldMkLst>
      </pc:sldChg>
      <pc:sldChg chg="modNotes">
        <pc:chgData name="Rolleman, Benjamin (SSC/SPC)" userId="2091022f-d03a-404e-95d5-5fbb24cf8877" providerId="ADAL" clId="{7DEC213A-B8AE-4A6D-B89D-A8C16D5C4286}" dt="2023-05-10T15:11:53.294" v="29" actId="368"/>
        <pc:sldMkLst>
          <pc:docMk/>
          <pc:sldMk cId="90815061" sldId="432"/>
        </pc:sldMkLst>
      </pc:sldChg>
      <pc:sldChg chg="modNotes">
        <pc:chgData name="Rolleman, Benjamin (SSC/SPC)" userId="2091022f-d03a-404e-95d5-5fbb24cf8877" providerId="ADAL" clId="{7DEC213A-B8AE-4A6D-B89D-A8C16D5C4286}" dt="2023-05-10T15:11:53.438" v="61" actId="368"/>
        <pc:sldMkLst>
          <pc:docMk/>
          <pc:sldMk cId="3878279867" sldId="433"/>
        </pc:sldMkLst>
      </pc:sldChg>
      <pc:sldChg chg="modNotes">
        <pc:chgData name="Rolleman, Benjamin (SSC/SPC)" userId="2091022f-d03a-404e-95d5-5fbb24cf8877" providerId="ADAL" clId="{7DEC213A-B8AE-4A6D-B89D-A8C16D5C4286}" dt="2023-05-10T15:11:53.243" v="17" actId="368"/>
        <pc:sldMkLst>
          <pc:docMk/>
          <pc:sldMk cId="2322445446" sldId="442"/>
        </pc:sldMkLst>
      </pc:sldChg>
      <pc:sldChg chg="modNotes">
        <pc:chgData name="Rolleman, Benjamin (SSC/SPC)" userId="2091022f-d03a-404e-95d5-5fbb24cf8877" providerId="ADAL" clId="{7DEC213A-B8AE-4A6D-B89D-A8C16D5C4286}" dt="2023-05-10T15:11:53.390" v="51" actId="368"/>
        <pc:sldMkLst>
          <pc:docMk/>
          <pc:sldMk cId="4088956193" sldId="445"/>
        </pc:sldMkLst>
      </pc:sldChg>
      <pc:sldChg chg="modNotes">
        <pc:chgData name="Rolleman, Benjamin (SSC/SPC)" userId="2091022f-d03a-404e-95d5-5fbb24cf8877" providerId="ADAL" clId="{7DEC213A-B8AE-4A6D-B89D-A8C16D5C4286}" dt="2023-05-10T15:11:53.409" v="55" actId="368"/>
        <pc:sldMkLst>
          <pc:docMk/>
          <pc:sldMk cId="2396390612" sldId="446"/>
        </pc:sldMkLst>
      </pc:sldChg>
      <pc:sldChg chg="modNotes">
        <pc:chgData name="Rolleman, Benjamin (SSC/SPC)" userId="2091022f-d03a-404e-95d5-5fbb24cf8877" providerId="ADAL" clId="{7DEC213A-B8AE-4A6D-B89D-A8C16D5C4286}" dt="2023-05-10T15:11:53.329" v="37" actId="368"/>
        <pc:sldMkLst>
          <pc:docMk/>
          <pc:sldMk cId="4051094096" sldId="448"/>
        </pc:sldMkLst>
      </pc:sldChg>
      <pc:sldChg chg="modNotes">
        <pc:chgData name="Rolleman, Benjamin (SSC/SPC)" userId="2091022f-d03a-404e-95d5-5fbb24cf8877" providerId="ADAL" clId="{7DEC213A-B8AE-4A6D-B89D-A8C16D5C4286}" dt="2023-05-10T15:11:53.338" v="39" actId="368"/>
        <pc:sldMkLst>
          <pc:docMk/>
          <pc:sldMk cId="1620437704" sldId="449"/>
        </pc:sldMkLst>
      </pc:sldChg>
      <pc:sldChg chg="modNotes">
        <pc:chgData name="Rolleman, Benjamin (SSC/SPC)" userId="2091022f-d03a-404e-95d5-5fbb24cf8877" providerId="ADAL" clId="{7DEC213A-B8AE-4A6D-B89D-A8C16D5C4286}" dt="2023-05-10T15:11:53.347" v="41" actId="368"/>
        <pc:sldMkLst>
          <pc:docMk/>
          <pc:sldMk cId="3289131479" sldId="450"/>
        </pc:sldMkLst>
      </pc:sldChg>
      <pc:sldChg chg="modNotes">
        <pc:chgData name="Rolleman, Benjamin (SSC/SPC)" userId="2091022f-d03a-404e-95d5-5fbb24cf8877" providerId="ADAL" clId="{7DEC213A-B8AE-4A6D-B89D-A8C16D5C4286}" dt="2023-05-10T15:11:53.364" v="45" actId="368"/>
        <pc:sldMkLst>
          <pc:docMk/>
          <pc:sldMk cId="328828646" sldId="454"/>
        </pc:sldMkLst>
      </pc:sldChg>
      <pc:sldChg chg="modNotes">
        <pc:chgData name="Rolleman, Benjamin (SSC/SPC)" userId="2091022f-d03a-404e-95d5-5fbb24cf8877" providerId="ADAL" clId="{7DEC213A-B8AE-4A6D-B89D-A8C16D5C4286}" dt="2023-05-10T15:11:53.381" v="49" actId="368"/>
        <pc:sldMkLst>
          <pc:docMk/>
          <pc:sldMk cId="1660914605" sldId="455"/>
        </pc:sldMkLst>
      </pc:sldChg>
      <pc:sldChg chg="modNotes">
        <pc:chgData name="Rolleman, Benjamin (SSC/SPC)" userId="2091022f-d03a-404e-95d5-5fbb24cf8877" providerId="ADAL" clId="{7DEC213A-B8AE-4A6D-B89D-A8C16D5C4286}" dt="2023-05-10T15:11:53.400" v="53" actId="368"/>
        <pc:sldMkLst>
          <pc:docMk/>
          <pc:sldMk cId="2696340508" sldId="456"/>
        </pc:sldMkLst>
      </pc:sldChg>
      <pc:sldChg chg="modNotes">
        <pc:chgData name="Rolleman, Benjamin (SSC/SPC)" userId="2091022f-d03a-404e-95d5-5fbb24cf8877" providerId="ADAL" clId="{7DEC213A-B8AE-4A6D-B89D-A8C16D5C4286}" dt="2023-05-10T15:11:53.430" v="59" actId="368"/>
        <pc:sldMkLst>
          <pc:docMk/>
          <pc:sldMk cId="2266125352" sldId="458"/>
        </pc:sldMkLst>
      </pc:sldChg>
      <pc:sldChg chg="modNotes">
        <pc:chgData name="Rolleman, Benjamin (SSC/SPC)" userId="2091022f-d03a-404e-95d5-5fbb24cf8877" providerId="ADAL" clId="{7DEC213A-B8AE-4A6D-B89D-A8C16D5C4286}" dt="2023-05-10T15:11:53.373" v="47" actId="368"/>
        <pc:sldMkLst>
          <pc:docMk/>
          <pc:sldMk cId="1029136839" sldId="4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503015-6BB3-48A3-86D3-DE306B0F2F5B}" type="datetimeFigureOut">
              <a:rPr lang="en-CA" smtClean="0"/>
              <a:t>2023-05-12</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E6B460-BB21-45C6-A73D-1E29F8B19881}" type="slidenum">
              <a:rPr lang="en-CA" smtClean="0"/>
              <a:t>‹#›</a:t>
            </a:fld>
            <a:endParaRPr lang="en-CA"/>
          </a:p>
        </p:txBody>
      </p:sp>
    </p:spTree>
    <p:extLst>
      <p:ext uri="{BB962C8B-B14F-4D97-AF65-F5344CB8AC3E}">
        <p14:creationId xmlns:p14="http://schemas.microsoft.com/office/powerpoint/2010/main" val="985370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BE81C-7577-4CD8-BCDA-70814D829C05}" type="datetimeFigureOut">
              <a:rPr lang="en-CA" smtClean="0"/>
              <a:t>2023-05-12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781BA8-657C-4B10-B913-849340A2651B}" type="slidenum">
              <a:rPr lang="en-CA" smtClean="0"/>
              <a:t>‹#›</a:t>
            </a:fld>
            <a:endParaRPr lang="en-CA"/>
          </a:p>
        </p:txBody>
      </p:sp>
    </p:spTree>
    <p:extLst>
      <p:ext uri="{BB962C8B-B14F-4D97-AF65-F5344CB8AC3E}">
        <p14:creationId xmlns:p14="http://schemas.microsoft.com/office/powerpoint/2010/main" val="2035782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781BA8-657C-4B10-B913-849340A2651B}" type="slidenum">
              <a:rPr lang="en-CA" smtClean="0"/>
              <a:t>1</a:t>
            </a:fld>
            <a:endParaRPr lang="en-CA"/>
          </a:p>
        </p:txBody>
      </p:sp>
    </p:spTree>
    <p:extLst>
      <p:ext uri="{BB962C8B-B14F-4D97-AF65-F5344CB8AC3E}">
        <p14:creationId xmlns:p14="http://schemas.microsoft.com/office/powerpoint/2010/main" val="3885224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p>
        </p:txBody>
      </p:sp>
      <p:sp>
        <p:nvSpPr>
          <p:cNvPr id="4" name="Slide Number Placeholder 3"/>
          <p:cNvSpPr>
            <a:spLocks noGrp="1"/>
          </p:cNvSpPr>
          <p:nvPr>
            <p:ph type="sldNum" sz="quarter" idx="10"/>
          </p:nvPr>
        </p:nvSpPr>
        <p:spPr/>
        <p:txBody>
          <a:bodyPr/>
          <a:lstStyle/>
          <a:p>
            <a:fld id="{EB781BA8-657C-4B10-B913-849340A2651B}" type="slidenum">
              <a:rPr lang="en-CA" smtClean="0"/>
              <a:t>10</a:t>
            </a:fld>
            <a:endParaRPr lang="en-CA"/>
          </a:p>
        </p:txBody>
      </p:sp>
    </p:spTree>
    <p:extLst>
      <p:ext uri="{BB962C8B-B14F-4D97-AF65-F5344CB8AC3E}">
        <p14:creationId xmlns:p14="http://schemas.microsoft.com/office/powerpoint/2010/main" val="1806537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en-CA"/>
          </a:p>
        </p:txBody>
      </p:sp>
      <p:sp>
        <p:nvSpPr>
          <p:cNvPr id="4" name="Slide Number Placeholder 3"/>
          <p:cNvSpPr>
            <a:spLocks noGrp="1"/>
          </p:cNvSpPr>
          <p:nvPr>
            <p:ph type="sldNum" sz="quarter" idx="10"/>
          </p:nvPr>
        </p:nvSpPr>
        <p:spPr/>
        <p:txBody>
          <a:bodyPr/>
          <a:lstStyle/>
          <a:p>
            <a:fld id="{EB781BA8-657C-4B10-B913-849340A2651B}" type="slidenum">
              <a:rPr lang="en-CA" smtClean="0"/>
              <a:t>11</a:t>
            </a:fld>
            <a:endParaRPr lang="en-CA"/>
          </a:p>
        </p:txBody>
      </p:sp>
    </p:spTree>
    <p:extLst>
      <p:ext uri="{BB962C8B-B14F-4D97-AF65-F5344CB8AC3E}">
        <p14:creationId xmlns:p14="http://schemas.microsoft.com/office/powerpoint/2010/main" val="1717841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en-CA" dirty="0"/>
          </a:p>
        </p:txBody>
      </p:sp>
      <p:sp>
        <p:nvSpPr>
          <p:cNvPr id="4" name="Slide Number Placeholder 3"/>
          <p:cNvSpPr>
            <a:spLocks noGrp="1"/>
          </p:cNvSpPr>
          <p:nvPr>
            <p:ph type="sldNum" sz="quarter" idx="10"/>
          </p:nvPr>
        </p:nvSpPr>
        <p:spPr/>
        <p:txBody>
          <a:bodyPr/>
          <a:lstStyle/>
          <a:p>
            <a:fld id="{EB781BA8-657C-4B10-B913-849340A2651B}" type="slidenum">
              <a:rPr lang="en-CA" smtClean="0"/>
              <a:t>12</a:t>
            </a:fld>
            <a:endParaRPr lang="en-CA"/>
          </a:p>
        </p:txBody>
      </p:sp>
    </p:spTree>
    <p:extLst>
      <p:ext uri="{BB962C8B-B14F-4D97-AF65-F5344CB8AC3E}">
        <p14:creationId xmlns:p14="http://schemas.microsoft.com/office/powerpoint/2010/main" val="3801789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en-CA"/>
          </a:p>
        </p:txBody>
      </p:sp>
      <p:sp>
        <p:nvSpPr>
          <p:cNvPr id="4" name="Slide Number Placeholder 3"/>
          <p:cNvSpPr>
            <a:spLocks noGrp="1"/>
          </p:cNvSpPr>
          <p:nvPr>
            <p:ph type="sldNum" sz="quarter" idx="5"/>
          </p:nvPr>
        </p:nvSpPr>
        <p:spPr/>
        <p:txBody>
          <a:bodyPr/>
          <a:lstStyle/>
          <a:p>
            <a:fld id="{EB781BA8-657C-4B10-B913-849340A2651B}" type="slidenum">
              <a:rPr lang="en-CA" smtClean="0"/>
              <a:t>13</a:t>
            </a:fld>
            <a:endParaRPr lang="en-CA"/>
          </a:p>
        </p:txBody>
      </p:sp>
    </p:spTree>
    <p:extLst>
      <p:ext uri="{BB962C8B-B14F-4D97-AF65-F5344CB8AC3E}">
        <p14:creationId xmlns:p14="http://schemas.microsoft.com/office/powerpoint/2010/main" val="2784556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en-CA"/>
          </a:p>
        </p:txBody>
      </p:sp>
      <p:sp>
        <p:nvSpPr>
          <p:cNvPr id="4" name="Slide Number Placeholder 3"/>
          <p:cNvSpPr>
            <a:spLocks noGrp="1"/>
          </p:cNvSpPr>
          <p:nvPr>
            <p:ph type="sldNum" sz="quarter" idx="10"/>
          </p:nvPr>
        </p:nvSpPr>
        <p:spPr/>
        <p:txBody>
          <a:bodyPr/>
          <a:lstStyle/>
          <a:p>
            <a:fld id="{EB781BA8-657C-4B10-B913-849340A2651B}" type="slidenum">
              <a:rPr lang="en-CA" smtClean="0"/>
              <a:t>14</a:t>
            </a:fld>
            <a:endParaRPr lang="en-CA"/>
          </a:p>
        </p:txBody>
      </p:sp>
    </p:spTree>
    <p:extLst>
      <p:ext uri="{BB962C8B-B14F-4D97-AF65-F5344CB8AC3E}">
        <p14:creationId xmlns:p14="http://schemas.microsoft.com/office/powerpoint/2010/main" val="13815355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a:p>
        </p:txBody>
      </p:sp>
      <p:sp>
        <p:nvSpPr>
          <p:cNvPr id="4" name="Slide Number Placeholder 3"/>
          <p:cNvSpPr>
            <a:spLocks noGrp="1"/>
          </p:cNvSpPr>
          <p:nvPr>
            <p:ph type="sldNum" sz="quarter" idx="10"/>
          </p:nvPr>
        </p:nvSpPr>
        <p:spPr/>
        <p:txBody>
          <a:bodyPr/>
          <a:lstStyle/>
          <a:p>
            <a:fld id="{EB781BA8-657C-4B10-B913-849340A2651B}" type="slidenum">
              <a:rPr lang="en-CA" smtClean="0"/>
              <a:t>15</a:t>
            </a:fld>
            <a:endParaRPr lang="en-CA"/>
          </a:p>
        </p:txBody>
      </p:sp>
    </p:spTree>
    <p:extLst>
      <p:ext uri="{BB962C8B-B14F-4D97-AF65-F5344CB8AC3E}">
        <p14:creationId xmlns:p14="http://schemas.microsoft.com/office/powerpoint/2010/main" val="1711965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dirty="0"/>
          </a:p>
        </p:txBody>
      </p:sp>
      <p:sp>
        <p:nvSpPr>
          <p:cNvPr id="4" name="Slide Number Placeholder 3"/>
          <p:cNvSpPr>
            <a:spLocks noGrp="1"/>
          </p:cNvSpPr>
          <p:nvPr>
            <p:ph type="sldNum" sz="quarter" idx="10"/>
          </p:nvPr>
        </p:nvSpPr>
        <p:spPr/>
        <p:txBody>
          <a:bodyPr/>
          <a:lstStyle/>
          <a:p>
            <a:fld id="{EB781BA8-657C-4B10-B913-849340A2651B}" type="slidenum">
              <a:rPr lang="en-CA" smtClean="0"/>
              <a:t>16</a:t>
            </a:fld>
            <a:endParaRPr lang="en-CA"/>
          </a:p>
        </p:txBody>
      </p:sp>
    </p:spTree>
    <p:extLst>
      <p:ext uri="{BB962C8B-B14F-4D97-AF65-F5344CB8AC3E}">
        <p14:creationId xmlns:p14="http://schemas.microsoft.com/office/powerpoint/2010/main" val="2771363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dirty="0"/>
          </a:p>
        </p:txBody>
      </p:sp>
      <p:sp>
        <p:nvSpPr>
          <p:cNvPr id="4" name="Slide Number Placeholder 3"/>
          <p:cNvSpPr>
            <a:spLocks noGrp="1"/>
          </p:cNvSpPr>
          <p:nvPr>
            <p:ph type="sldNum" sz="quarter" idx="10"/>
          </p:nvPr>
        </p:nvSpPr>
        <p:spPr/>
        <p:txBody>
          <a:bodyPr/>
          <a:lstStyle/>
          <a:p>
            <a:fld id="{EB781BA8-657C-4B10-B913-849340A2651B}" type="slidenum">
              <a:rPr lang="en-CA" smtClean="0"/>
              <a:t>17</a:t>
            </a:fld>
            <a:endParaRPr lang="en-CA"/>
          </a:p>
        </p:txBody>
      </p:sp>
    </p:spTree>
    <p:extLst>
      <p:ext uri="{BB962C8B-B14F-4D97-AF65-F5344CB8AC3E}">
        <p14:creationId xmlns:p14="http://schemas.microsoft.com/office/powerpoint/2010/main" val="2473877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a:p>
        </p:txBody>
      </p:sp>
      <p:sp>
        <p:nvSpPr>
          <p:cNvPr id="4" name="Slide Number Placeholder 3"/>
          <p:cNvSpPr>
            <a:spLocks noGrp="1"/>
          </p:cNvSpPr>
          <p:nvPr>
            <p:ph type="sldNum" sz="quarter" idx="10"/>
          </p:nvPr>
        </p:nvSpPr>
        <p:spPr/>
        <p:txBody>
          <a:bodyPr/>
          <a:lstStyle/>
          <a:p>
            <a:fld id="{EB781BA8-657C-4B10-B913-849340A2651B}" type="slidenum">
              <a:rPr lang="en-CA" smtClean="0"/>
              <a:t>18</a:t>
            </a:fld>
            <a:endParaRPr lang="en-CA"/>
          </a:p>
        </p:txBody>
      </p:sp>
    </p:spTree>
    <p:extLst>
      <p:ext uri="{BB962C8B-B14F-4D97-AF65-F5344CB8AC3E}">
        <p14:creationId xmlns:p14="http://schemas.microsoft.com/office/powerpoint/2010/main" val="3976981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dirty="0"/>
          </a:p>
        </p:txBody>
      </p:sp>
      <p:sp>
        <p:nvSpPr>
          <p:cNvPr id="4" name="Slide Number Placeholder 3"/>
          <p:cNvSpPr>
            <a:spLocks noGrp="1"/>
          </p:cNvSpPr>
          <p:nvPr>
            <p:ph type="sldNum" sz="quarter" idx="10"/>
          </p:nvPr>
        </p:nvSpPr>
        <p:spPr/>
        <p:txBody>
          <a:bodyPr/>
          <a:lstStyle/>
          <a:p>
            <a:fld id="{EB781BA8-657C-4B10-B913-849340A2651B}" type="slidenum">
              <a:rPr lang="en-CA" smtClean="0"/>
              <a:t>19</a:t>
            </a:fld>
            <a:endParaRPr lang="en-CA"/>
          </a:p>
        </p:txBody>
      </p:sp>
    </p:spTree>
    <p:extLst>
      <p:ext uri="{BB962C8B-B14F-4D97-AF65-F5344CB8AC3E}">
        <p14:creationId xmlns:p14="http://schemas.microsoft.com/office/powerpoint/2010/main" val="2453879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en-CA" dirty="0"/>
          </a:p>
        </p:txBody>
      </p:sp>
      <p:sp>
        <p:nvSpPr>
          <p:cNvPr id="4" name="Slide Number Placeholder 3"/>
          <p:cNvSpPr>
            <a:spLocks noGrp="1"/>
          </p:cNvSpPr>
          <p:nvPr>
            <p:ph type="sldNum" sz="quarter" idx="10"/>
          </p:nvPr>
        </p:nvSpPr>
        <p:spPr/>
        <p:txBody>
          <a:bodyPr/>
          <a:lstStyle/>
          <a:p>
            <a:fld id="{EB781BA8-657C-4B10-B913-849340A2651B}" type="slidenum">
              <a:rPr lang="en-CA" smtClean="0"/>
              <a:t>2</a:t>
            </a:fld>
            <a:endParaRPr lang="en-CA"/>
          </a:p>
        </p:txBody>
      </p:sp>
    </p:spTree>
    <p:extLst>
      <p:ext uri="{BB962C8B-B14F-4D97-AF65-F5344CB8AC3E}">
        <p14:creationId xmlns:p14="http://schemas.microsoft.com/office/powerpoint/2010/main" val="17958348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dirty="0"/>
          </a:p>
        </p:txBody>
      </p:sp>
      <p:sp>
        <p:nvSpPr>
          <p:cNvPr id="4" name="Slide Number Placeholder 3"/>
          <p:cNvSpPr>
            <a:spLocks noGrp="1"/>
          </p:cNvSpPr>
          <p:nvPr>
            <p:ph type="sldNum" sz="quarter" idx="10"/>
          </p:nvPr>
        </p:nvSpPr>
        <p:spPr/>
        <p:txBody>
          <a:bodyPr/>
          <a:lstStyle/>
          <a:p>
            <a:fld id="{EB781BA8-657C-4B10-B913-849340A2651B}" type="slidenum">
              <a:rPr lang="en-CA" smtClean="0"/>
              <a:t>20</a:t>
            </a:fld>
            <a:endParaRPr lang="en-CA"/>
          </a:p>
        </p:txBody>
      </p:sp>
    </p:spTree>
    <p:extLst>
      <p:ext uri="{BB962C8B-B14F-4D97-AF65-F5344CB8AC3E}">
        <p14:creationId xmlns:p14="http://schemas.microsoft.com/office/powerpoint/2010/main" val="3110026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dirty="0"/>
          </a:p>
        </p:txBody>
      </p:sp>
      <p:sp>
        <p:nvSpPr>
          <p:cNvPr id="4" name="Slide Number Placeholder 3"/>
          <p:cNvSpPr>
            <a:spLocks noGrp="1"/>
          </p:cNvSpPr>
          <p:nvPr>
            <p:ph type="sldNum" sz="quarter" idx="10"/>
          </p:nvPr>
        </p:nvSpPr>
        <p:spPr/>
        <p:txBody>
          <a:bodyPr/>
          <a:lstStyle/>
          <a:p>
            <a:fld id="{EB781BA8-657C-4B10-B913-849340A2651B}" type="slidenum">
              <a:rPr lang="en-CA" smtClean="0"/>
              <a:t>21</a:t>
            </a:fld>
            <a:endParaRPr lang="en-CA"/>
          </a:p>
        </p:txBody>
      </p:sp>
    </p:spTree>
    <p:extLst>
      <p:ext uri="{BB962C8B-B14F-4D97-AF65-F5344CB8AC3E}">
        <p14:creationId xmlns:p14="http://schemas.microsoft.com/office/powerpoint/2010/main" val="3779071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en-CA"/>
          </a:p>
        </p:txBody>
      </p:sp>
      <p:sp>
        <p:nvSpPr>
          <p:cNvPr id="4" name="Slide Number Placeholder 3"/>
          <p:cNvSpPr>
            <a:spLocks noGrp="1"/>
          </p:cNvSpPr>
          <p:nvPr>
            <p:ph type="sldNum" sz="quarter" idx="10"/>
          </p:nvPr>
        </p:nvSpPr>
        <p:spPr/>
        <p:txBody>
          <a:bodyPr/>
          <a:lstStyle/>
          <a:p>
            <a:fld id="{EB781BA8-657C-4B10-B913-849340A2651B}" type="slidenum">
              <a:rPr lang="en-CA" smtClean="0"/>
              <a:t>22</a:t>
            </a:fld>
            <a:endParaRPr lang="en-CA"/>
          </a:p>
        </p:txBody>
      </p:sp>
    </p:spTree>
    <p:extLst>
      <p:ext uri="{BB962C8B-B14F-4D97-AF65-F5344CB8AC3E}">
        <p14:creationId xmlns:p14="http://schemas.microsoft.com/office/powerpoint/2010/main" val="721443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dirty="0"/>
          </a:p>
        </p:txBody>
      </p:sp>
      <p:sp>
        <p:nvSpPr>
          <p:cNvPr id="4" name="Slide Number Placeholder 3"/>
          <p:cNvSpPr>
            <a:spLocks noGrp="1"/>
          </p:cNvSpPr>
          <p:nvPr>
            <p:ph type="sldNum" sz="quarter" idx="10"/>
          </p:nvPr>
        </p:nvSpPr>
        <p:spPr/>
        <p:txBody>
          <a:bodyPr/>
          <a:lstStyle/>
          <a:p>
            <a:fld id="{EB781BA8-657C-4B10-B913-849340A2651B}" type="slidenum">
              <a:rPr lang="en-CA" smtClean="0"/>
              <a:t>23</a:t>
            </a:fld>
            <a:endParaRPr lang="en-CA"/>
          </a:p>
        </p:txBody>
      </p:sp>
    </p:spTree>
    <p:extLst>
      <p:ext uri="{BB962C8B-B14F-4D97-AF65-F5344CB8AC3E}">
        <p14:creationId xmlns:p14="http://schemas.microsoft.com/office/powerpoint/2010/main" val="2726858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dirty="0"/>
          </a:p>
        </p:txBody>
      </p:sp>
      <p:sp>
        <p:nvSpPr>
          <p:cNvPr id="4" name="Slide Number Placeholder 3"/>
          <p:cNvSpPr>
            <a:spLocks noGrp="1"/>
          </p:cNvSpPr>
          <p:nvPr>
            <p:ph type="sldNum" sz="quarter" idx="10"/>
          </p:nvPr>
        </p:nvSpPr>
        <p:spPr/>
        <p:txBody>
          <a:bodyPr/>
          <a:lstStyle/>
          <a:p>
            <a:fld id="{EB781BA8-657C-4B10-B913-849340A2651B}" type="slidenum">
              <a:rPr lang="en-CA" smtClean="0"/>
              <a:t>24</a:t>
            </a:fld>
            <a:endParaRPr lang="en-CA"/>
          </a:p>
        </p:txBody>
      </p:sp>
    </p:spTree>
    <p:extLst>
      <p:ext uri="{BB962C8B-B14F-4D97-AF65-F5344CB8AC3E}">
        <p14:creationId xmlns:p14="http://schemas.microsoft.com/office/powerpoint/2010/main" val="19906584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dirty="0"/>
          </a:p>
        </p:txBody>
      </p:sp>
      <p:sp>
        <p:nvSpPr>
          <p:cNvPr id="4" name="Slide Number Placeholder 3"/>
          <p:cNvSpPr>
            <a:spLocks noGrp="1"/>
          </p:cNvSpPr>
          <p:nvPr>
            <p:ph type="sldNum" sz="quarter" idx="10"/>
          </p:nvPr>
        </p:nvSpPr>
        <p:spPr/>
        <p:txBody>
          <a:bodyPr/>
          <a:lstStyle/>
          <a:p>
            <a:fld id="{EB781BA8-657C-4B10-B913-849340A2651B}" type="slidenum">
              <a:rPr lang="en-CA" smtClean="0"/>
              <a:t>25</a:t>
            </a:fld>
            <a:endParaRPr lang="en-CA"/>
          </a:p>
        </p:txBody>
      </p:sp>
    </p:spTree>
    <p:extLst>
      <p:ext uri="{BB962C8B-B14F-4D97-AF65-F5344CB8AC3E}">
        <p14:creationId xmlns:p14="http://schemas.microsoft.com/office/powerpoint/2010/main" val="6847367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a:p>
        </p:txBody>
      </p:sp>
      <p:sp>
        <p:nvSpPr>
          <p:cNvPr id="4" name="Slide Number Placeholder 3"/>
          <p:cNvSpPr>
            <a:spLocks noGrp="1"/>
          </p:cNvSpPr>
          <p:nvPr>
            <p:ph type="sldNum" sz="quarter" idx="10"/>
          </p:nvPr>
        </p:nvSpPr>
        <p:spPr/>
        <p:txBody>
          <a:bodyPr/>
          <a:lstStyle/>
          <a:p>
            <a:fld id="{EB781BA8-657C-4B10-B913-849340A2651B}" type="slidenum">
              <a:rPr lang="en-CA" smtClean="0"/>
              <a:t>26</a:t>
            </a:fld>
            <a:endParaRPr lang="en-CA"/>
          </a:p>
        </p:txBody>
      </p:sp>
    </p:spTree>
    <p:extLst>
      <p:ext uri="{BB962C8B-B14F-4D97-AF65-F5344CB8AC3E}">
        <p14:creationId xmlns:p14="http://schemas.microsoft.com/office/powerpoint/2010/main" val="26465077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600"/>
              </a:spcAft>
              <a:buFont typeface="Symbol" panose="05050102010706020507" pitchFamily="18" charset="2"/>
              <a:buChar char=""/>
            </a:pPr>
            <a:endParaRPr lang="fr-CA" dirty="0"/>
          </a:p>
        </p:txBody>
      </p:sp>
      <p:sp>
        <p:nvSpPr>
          <p:cNvPr id="4" name="Slide Number Placeholder 3"/>
          <p:cNvSpPr>
            <a:spLocks noGrp="1"/>
          </p:cNvSpPr>
          <p:nvPr>
            <p:ph type="sldNum" sz="quarter" idx="10"/>
          </p:nvPr>
        </p:nvSpPr>
        <p:spPr/>
        <p:txBody>
          <a:bodyPr/>
          <a:lstStyle/>
          <a:p>
            <a:fld id="{EB781BA8-657C-4B10-B913-849340A2651B}" type="slidenum">
              <a:rPr lang="en-CA" smtClean="0"/>
              <a:t>27</a:t>
            </a:fld>
            <a:endParaRPr lang="en-CA"/>
          </a:p>
        </p:txBody>
      </p:sp>
    </p:spTree>
    <p:extLst>
      <p:ext uri="{BB962C8B-B14F-4D97-AF65-F5344CB8AC3E}">
        <p14:creationId xmlns:p14="http://schemas.microsoft.com/office/powerpoint/2010/main" val="10766694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dirty="0"/>
          </a:p>
        </p:txBody>
      </p:sp>
      <p:sp>
        <p:nvSpPr>
          <p:cNvPr id="4" name="Slide Number Placeholder 3"/>
          <p:cNvSpPr>
            <a:spLocks noGrp="1"/>
          </p:cNvSpPr>
          <p:nvPr>
            <p:ph type="sldNum" sz="quarter" idx="10"/>
          </p:nvPr>
        </p:nvSpPr>
        <p:spPr/>
        <p:txBody>
          <a:bodyPr/>
          <a:lstStyle/>
          <a:p>
            <a:fld id="{EB781BA8-657C-4B10-B913-849340A2651B}" type="slidenum">
              <a:rPr lang="en-CA" smtClean="0"/>
              <a:t>28</a:t>
            </a:fld>
            <a:endParaRPr lang="en-CA"/>
          </a:p>
        </p:txBody>
      </p:sp>
    </p:spTree>
    <p:extLst>
      <p:ext uri="{BB962C8B-B14F-4D97-AF65-F5344CB8AC3E}">
        <p14:creationId xmlns:p14="http://schemas.microsoft.com/office/powerpoint/2010/main" val="39112099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a:p>
        </p:txBody>
      </p:sp>
      <p:sp>
        <p:nvSpPr>
          <p:cNvPr id="4" name="Slide Number Placeholder 3"/>
          <p:cNvSpPr>
            <a:spLocks noGrp="1"/>
          </p:cNvSpPr>
          <p:nvPr>
            <p:ph type="sldNum" sz="quarter" idx="5"/>
          </p:nvPr>
        </p:nvSpPr>
        <p:spPr/>
        <p:txBody>
          <a:bodyPr/>
          <a:lstStyle/>
          <a:p>
            <a:fld id="{EB781BA8-657C-4B10-B913-849340A2651B}" type="slidenum">
              <a:rPr lang="en-CA" smtClean="0"/>
              <a:t>29</a:t>
            </a:fld>
            <a:endParaRPr lang="en-CA"/>
          </a:p>
        </p:txBody>
      </p:sp>
    </p:spTree>
    <p:extLst>
      <p:ext uri="{BB962C8B-B14F-4D97-AF65-F5344CB8AC3E}">
        <p14:creationId xmlns:p14="http://schemas.microsoft.com/office/powerpoint/2010/main" val="2131434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CA"/>
          </a:p>
        </p:txBody>
      </p:sp>
      <p:sp>
        <p:nvSpPr>
          <p:cNvPr id="4" name="Slide Number Placeholder 3"/>
          <p:cNvSpPr>
            <a:spLocks noGrp="1"/>
          </p:cNvSpPr>
          <p:nvPr>
            <p:ph type="sldNum" sz="quarter" idx="10"/>
          </p:nvPr>
        </p:nvSpPr>
        <p:spPr/>
        <p:txBody>
          <a:bodyPr/>
          <a:lstStyle/>
          <a:p>
            <a:fld id="{EB781BA8-657C-4B10-B913-849340A2651B}" type="slidenum">
              <a:rPr lang="en-CA" smtClean="0"/>
              <a:t>3</a:t>
            </a:fld>
            <a:endParaRPr lang="en-CA"/>
          </a:p>
        </p:txBody>
      </p:sp>
    </p:spTree>
    <p:extLst>
      <p:ext uri="{BB962C8B-B14F-4D97-AF65-F5344CB8AC3E}">
        <p14:creationId xmlns:p14="http://schemas.microsoft.com/office/powerpoint/2010/main" val="12357500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fr-CA"/>
          </a:p>
        </p:txBody>
      </p:sp>
      <p:sp>
        <p:nvSpPr>
          <p:cNvPr id="4" name="Slide Number Placeholder 3"/>
          <p:cNvSpPr>
            <a:spLocks noGrp="1"/>
          </p:cNvSpPr>
          <p:nvPr>
            <p:ph type="sldNum" sz="quarter" idx="5"/>
          </p:nvPr>
        </p:nvSpPr>
        <p:spPr/>
        <p:txBody>
          <a:bodyPr/>
          <a:lstStyle/>
          <a:p>
            <a:fld id="{EB781BA8-657C-4B10-B913-849340A2651B}" type="slidenum">
              <a:rPr lang="en-CA" smtClean="0"/>
              <a:t>30</a:t>
            </a:fld>
            <a:endParaRPr lang="en-CA"/>
          </a:p>
        </p:txBody>
      </p:sp>
    </p:spTree>
    <p:extLst>
      <p:ext uri="{BB962C8B-B14F-4D97-AF65-F5344CB8AC3E}">
        <p14:creationId xmlns:p14="http://schemas.microsoft.com/office/powerpoint/2010/main" val="16180042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781BA8-657C-4B10-B913-849340A2651B}" type="slidenum">
              <a:rPr lang="en-CA" smtClean="0"/>
              <a:t>31</a:t>
            </a:fld>
            <a:endParaRPr lang="en-CA"/>
          </a:p>
        </p:txBody>
      </p:sp>
    </p:spTree>
    <p:extLst>
      <p:ext uri="{BB962C8B-B14F-4D97-AF65-F5344CB8AC3E}">
        <p14:creationId xmlns:p14="http://schemas.microsoft.com/office/powerpoint/2010/main" val="2615695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CA"/>
          </a:p>
        </p:txBody>
      </p:sp>
      <p:sp>
        <p:nvSpPr>
          <p:cNvPr id="4" name="Slide Number Placeholder 3"/>
          <p:cNvSpPr>
            <a:spLocks noGrp="1"/>
          </p:cNvSpPr>
          <p:nvPr>
            <p:ph type="sldNum" sz="quarter" idx="5"/>
          </p:nvPr>
        </p:nvSpPr>
        <p:spPr/>
        <p:txBody>
          <a:bodyPr/>
          <a:lstStyle/>
          <a:p>
            <a:fld id="{EB781BA8-657C-4B10-B913-849340A2651B}" type="slidenum">
              <a:rPr lang="en-CA" smtClean="0"/>
              <a:t>4</a:t>
            </a:fld>
            <a:endParaRPr lang="en-CA"/>
          </a:p>
        </p:txBody>
      </p:sp>
    </p:spTree>
    <p:extLst>
      <p:ext uri="{BB962C8B-B14F-4D97-AF65-F5344CB8AC3E}">
        <p14:creationId xmlns:p14="http://schemas.microsoft.com/office/powerpoint/2010/main" val="1865313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en-CA"/>
          </a:p>
        </p:txBody>
      </p:sp>
      <p:sp>
        <p:nvSpPr>
          <p:cNvPr id="4" name="Slide Number Placeholder 3"/>
          <p:cNvSpPr>
            <a:spLocks noGrp="1"/>
          </p:cNvSpPr>
          <p:nvPr>
            <p:ph type="sldNum" sz="quarter" idx="5"/>
          </p:nvPr>
        </p:nvSpPr>
        <p:spPr/>
        <p:txBody>
          <a:bodyPr/>
          <a:lstStyle/>
          <a:p>
            <a:fld id="{EB781BA8-657C-4B10-B913-849340A2651B}" type="slidenum">
              <a:rPr lang="en-CA" smtClean="0"/>
              <a:t>5</a:t>
            </a:fld>
            <a:endParaRPr lang="en-CA"/>
          </a:p>
        </p:txBody>
      </p:sp>
    </p:spTree>
    <p:extLst>
      <p:ext uri="{BB962C8B-B14F-4D97-AF65-F5344CB8AC3E}">
        <p14:creationId xmlns:p14="http://schemas.microsoft.com/office/powerpoint/2010/main" val="2869555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endParaRPr lang="en-CA"/>
          </a:p>
        </p:txBody>
      </p:sp>
      <p:sp>
        <p:nvSpPr>
          <p:cNvPr id="4" name="Slide Number Placeholder 3"/>
          <p:cNvSpPr>
            <a:spLocks noGrp="1"/>
          </p:cNvSpPr>
          <p:nvPr>
            <p:ph type="sldNum" sz="quarter" idx="5"/>
          </p:nvPr>
        </p:nvSpPr>
        <p:spPr/>
        <p:txBody>
          <a:bodyPr/>
          <a:lstStyle/>
          <a:p>
            <a:fld id="{EB781BA8-657C-4B10-B913-849340A2651B}" type="slidenum">
              <a:rPr lang="en-CA" smtClean="0"/>
              <a:t>6</a:t>
            </a:fld>
            <a:endParaRPr lang="en-CA"/>
          </a:p>
        </p:txBody>
      </p:sp>
    </p:spTree>
    <p:extLst>
      <p:ext uri="{BB962C8B-B14F-4D97-AF65-F5344CB8AC3E}">
        <p14:creationId xmlns:p14="http://schemas.microsoft.com/office/powerpoint/2010/main" val="4169056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a:p>
        </p:txBody>
      </p:sp>
      <p:sp>
        <p:nvSpPr>
          <p:cNvPr id="4" name="Slide Number Placeholder 3"/>
          <p:cNvSpPr>
            <a:spLocks noGrp="1"/>
          </p:cNvSpPr>
          <p:nvPr>
            <p:ph type="sldNum" sz="quarter" idx="10"/>
          </p:nvPr>
        </p:nvSpPr>
        <p:spPr/>
        <p:txBody>
          <a:bodyPr/>
          <a:lstStyle/>
          <a:p>
            <a:fld id="{EB781BA8-657C-4B10-B913-849340A2651B}" type="slidenum">
              <a:rPr lang="en-CA" smtClean="0"/>
              <a:t>7</a:t>
            </a:fld>
            <a:endParaRPr lang="en-CA"/>
          </a:p>
        </p:txBody>
      </p:sp>
    </p:spTree>
    <p:extLst>
      <p:ext uri="{BB962C8B-B14F-4D97-AF65-F5344CB8AC3E}">
        <p14:creationId xmlns:p14="http://schemas.microsoft.com/office/powerpoint/2010/main" val="2196158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en-CA" dirty="0"/>
          </a:p>
        </p:txBody>
      </p:sp>
      <p:sp>
        <p:nvSpPr>
          <p:cNvPr id="4" name="Slide Number Placeholder 3"/>
          <p:cNvSpPr>
            <a:spLocks noGrp="1"/>
          </p:cNvSpPr>
          <p:nvPr>
            <p:ph type="sldNum" sz="quarter" idx="10"/>
          </p:nvPr>
        </p:nvSpPr>
        <p:spPr/>
        <p:txBody>
          <a:bodyPr/>
          <a:lstStyle/>
          <a:p>
            <a:fld id="{EB781BA8-657C-4B10-B913-849340A2651B}" type="slidenum">
              <a:rPr lang="en-CA" smtClean="0"/>
              <a:t>8</a:t>
            </a:fld>
            <a:endParaRPr lang="en-CA"/>
          </a:p>
        </p:txBody>
      </p:sp>
    </p:spTree>
    <p:extLst>
      <p:ext uri="{BB962C8B-B14F-4D97-AF65-F5344CB8AC3E}">
        <p14:creationId xmlns:p14="http://schemas.microsoft.com/office/powerpoint/2010/main" val="1347371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endParaRPr lang="en-CA"/>
          </a:p>
        </p:txBody>
      </p:sp>
      <p:sp>
        <p:nvSpPr>
          <p:cNvPr id="4" name="Slide Number Placeholder 3"/>
          <p:cNvSpPr>
            <a:spLocks noGrp="1"/>
          </p:cNvSpPr>
          <p:nvPr>
            <p:ph type="sldNum" sz="quarter" idx="5"/>
          </p:nvPr>
        </p:nvSpPr>
        <p:spPr/>
        <p:txBody>
          <a:bodyPr/>
          <a:lstStyle/>
          <a:p>
            <a:fld id="{EB781BA8-657C-4B10-B913-849340A2651B}" type="slidenum">
              <a:rPr lang="en-CA" smtClean="0"/>
              <a:t>9</a:t>
            </a:fld>
            <a:endParaRPr lang="en-CA"/>
          </a:p>
        </p:txBody>
      </p:sp>
    </p:spTree>
    <p:extLst>
      <p:ext uri="{BB962C8B-B14F-4D97-AF65-F5344CB8AC3E}">
        <p14:creationId xmlns:p14="http://schemas.microsoft.com/office/powerpoint/2010/main" val="285849991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D423EB6F-3E92-4F31-8AA5-68C009D0C1B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2933" b="5367"/>
          <a:stretch/>
        </p:blipFill>
        <p:spPr>
          <a:xfrm>
            <a:off x="0" y="3581487"/>
            <a:ext cx="12192000" cy="3312512"/>
          </a:xfrm>
          <a:prstGeom prst="rect">
            <a:avLst/>
          </a:prstGeom>
        </p:spPr>
      </p:pic>
      <p:sp>
        <p:nvSpPr>
          <p:cNvPr id="18" name="Title">
            <a:extLst>
              <a:ext uri="{FF2B5EF4-FFF2-40B4-BE49-F238E27FC236}">
                <a16:creationId xmlns:a16="http://schemas.microsoft.com/office/drawing/2014/main" id="{A9D8F4DD-097D-4592-8CEA-8B64ED8DB337}"/>
              </a:ext>
            </a:extLst>
          </p:cNvPr>
          <p:cNvSpPr>
            <a:spLocks noGrp="1"/>
          </p:cNvSpPr>
          <p:nvPr>
            <p:ph type="ctrTitle" hasCustomPrompt="1"/>
          </p:nvPr>
        </p:nvSpPr>
        <p:spPr>
          <a:xfrm>
            <a:off x="550863" y="512763"/>
            <a:ext cx="5539144" cy="1452837"/>
          </a:xfrm>
          <a:prstGeom prst="rect">
            <a:avLst/>
          </a:prstGeom>
        </p:spPr>
        <p:txBody>
          <a:bodyPr wrap="square" lIns="0" tIns="0" rIns="0" bIns="180000" anchor="b">
            <a:normAutofit/>
          </a:bodyPr>
          <a:lstStyle>
            <a:lvl1pPr algn="l">
              <a:lnSpc>
                <a:spcPct val="100000"/>
              </a:lnSpc>
              <a:defRPr sz="3600" b="1">
                <a:latin typeface="Arial" panose="020B0604020202020204" pitchFamily="34" charset="0"/>
                <a:cs typeface="Arial" panose="020B0604020202020204" pitchFamily="34" charset="0"/>
              </a:defRPr>
            </a:lvl1pPr>
          </a:lstStyle>
          <a:p>
            <a:r>
              <a:rPr lang="en-CA" noProof="0"/>
              <a:t>Edit title</a:t>
            </a:r>
          </a:p>
        </p:txBody>
      </p:sp>
      <p:sp>
        <p:nvSpPr>
          <p:cNvPr id="20" name="Subtitle">
            <a:extLst>
              <a:ext uri="{FF2B5EF4-FFF2-40B4-BE49-F238E27FC236}">
                <a16:creationId xmlns:a16="http://schemas.microsoft.com/office/drawing/2014/main" id="{7D31FFB0-63B3-4583-97D8-F991BD83D41A}"/>
              </a:ext>
            </a:extLst>
          </p:cNvPr>
          <p:cNvSpPr>
            <a:spLocks noGrp="1"/>
          </p:cNvSpPr>
          <p:nvPr>
            <p:ph type="subTitle" idx="1" hasCustomPrompt="1"/>
          </p:nvPr>
        </p:nvSpPr>
        <p:spPr>
          <a:xfrm>
            <a:off x="554934" y="1978819"/>
            <a:ext cx="5526713" cy="915580"/>
          </a:xfrm>
          <a:prstGeom prst="rect">
            <a:avLst/>
          </a:prstGeom>
        </p:spPr>
        <p:txBody>
          <a:bodyPr lIns="0" tIns="0" rIns="0" bIns="0">
            <a:normAutofit/>
          </a:bodyPr>
          <a:lstStyle>
            <a:lvl1pPr marL="0" indent="0" algn="l">
              <a:lnSpc>
                <a:spcPct val="100000"/>
              </a:lnSpc>
              <a:buNone/>
              <a:defRPr sz="2800" b="0">
                <a:solidFill>
                  <a:schemeClr val="accent2"/>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CA" noProof="0"/>
              <a:t>Edit subtitle</a:t>
            </a:r>
          </a:p>
        </p:txBody>
      </p:sp>
      <p:sp>
        <p:nvSpPr>
          <p:cNvPr id="21" name="Date &amp; Version">
            <a:extLst>
              <a:ext uri="{FF2B5EF4-FFF2-40B4-BE49-F238E27FC236}">
                <a16:creationId xmlns:a16="http://schemas.microsoft.com/office/drawing/2014/main" id="{FC04C94B-E4A3-410C-8BA9-F875E7545532}"/>
              </a:ext>
            </a:extLst>
          </p:cNvPr>
          <p:cNvSpPr>
            <a:spLocks noGrp="1"/>
          </p:cNvSpPr>
          <p:nvPr>
            <p:ph type="body" sz="quarter" idx="13" hasCustomPrompt="1"/>
          </p:nvPr>
        </p:nvSpPr>
        <p:spPr>
          <a:xfrm>
            <a:off x="557453" y="2911696"/>
            <a:ext cx="5539144" cy="400818"/>
          </a:xfrm>
          <a:prstGeom prst="rect">
            <a:avLst/>
          </a:prstGeom>
          <a:noFill/>
          <a:ln>
            <a:noFill/>
          </a:ln>
        </p:spPr>
        <p:txBody>
          <a:bodyPr lIns="0" tIns="0" rIns="0" bIns="0" anchor="b">
            <a:normAutofit/>
          </a:bodyPr>
          <a:lstStyle>
            <a:lvl1pPr marL="0" indent="0">
              <a:buNone/>
              <a:defRPr sz="1800" b="0">
                <a:solidFill>
                  <a:schemeClr val="tx1"/>
                </a:solidFill>
                <a:latin typeface="Arial" panose="020B0604020202020204" pitchFamily="34" charset="0"/>
                <a:cs typeface="Arial" panose="020B0604020202020204" pitchFamily="34" charset="0"/>
              </a:defRPr>
            </a:lvl1pPr>
          </a:lstStyle>
          <a:p>
            <a:pPr lvl="0"/>
            <a:r>
              <a:rPr lang="en-CA" noProof="0"/>
              <a:t>Date | Version</a:t>
            </a:r>
          </a:p>
        </p:txBody>
      </p:sp>
      <p:cxnSp>
        <p:nvCxnSpPr>
          <p:cNvPr id="22" name="Straight Connector">
            <a:extLst>
              <a:ext uri="{FF2B5EF4-FFF2-40B4-BE49-F238E27FC236}">
                <a16:creationId xmlns:a16="http://schemas.microsoft.com/office/drawing/2014/main" id="{9C80198D-08DD-411E-924D-A1D80159A599}"/>
              </a:ext>
              <a:ext uri="{C183D7F6-B498-43B3-948B-1728B52AA6E4}">
                <adec:decorative xmlns:adec="http://schemas.microsoft.com/office/drawing/2017/decorative" val="1"/>
              </a:ext>
            </a:extLst>
          </p:cNvPr>
          <p:cNvCxnSpPr>
            <a:cxnSpLocks/>
          </p:cNvCxnSpPr>
          <p:nvPr/>
        </p:nvCxnSpPr>
        <p:spPr>
          <a:xfrm>
            <a:off x="571124" y="3647631"/>
            <a:ext cx="5525473" cy="0"/>
          </a:xfrm>
          <a:prstGeom prst="line">
            <a:avLst/>
          </a:prstGeom>
          <a:ln>
            <a:solidFill>
              <a:schemeClr val="tx1">
                <a:alpha val="20000"/>
              </a:schemeClr>
            </a:solidFill>
          </a:ln>
        </p:spPr>
        <p:style>
          <a:lnRef idx="1">
            <a:schemeClr val="accent1"/>
          </a:lnRef>
          <a:fillRef idx="0">
            <a:schemeClr val="accent1"/>
          </a:fillRef>
          <a:effectRef idx="0">
            <a:schemeClr val="accent1"/>
          </a:effectRef>
          <a:fontRef idx="minor">
            <a:schemeClr val="tx1"/>
          </a:fontRef>
        </p:style>
      </p:cxnSp>
      <p:pic>
        <p:nvPicPr>
          <p:cNvPr id="23" name="FIP" descr="Shared Services Canada departmental signature">
            <a:extLst>
              <a:ext uri="{FF2B5EF4-FFF2-40B4-BE49-F238E27FC236}">
                <a16:creationId xmlns:a16="http://schemas.microsoft.com/office/drawing/2014/main" id="{2DC7631A-A9E6-4402-B697-CC389066D0C6}"/>
              </a:ext>
              <a:ext uri="{C183D7F6-B498-43B3-948B-1728B52AA6E4}">
                <adec:decorative xmlns:adec="http://schemas.microsoft.com/office/drawing/2017/decorative" val="0"/>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1124" y="4091450"/>
            <a:ext cx="2747167" cy="219774"/>
          </a:xfrm>
          <a:prstGeom prst="rect">
            <a:avLst/>
          </a:prstGeom>
        </p:spPr>
      </p:pic>
      <p:pic>
        <p:nvPicPr>
          <p:cNvPr id="24" name="Canada Wordmark" descr="Canada Wordmark">
            <a:extLst>
              <a:ext uri="{FF2B5EF4-FFF2-40B4-BE49-F238E27FC236}">
                <a16:creationId xmlns:a16="http://schemas.microsoft.com/office/drawing/2014/main" id="{D13F25BC-7601-4A53-9419-EE8F6370E605}"/>
              </a:ext>
              <a:ext uri="{C183D7F6-B498-43B3-948B-1728B52AA6E4}">
                <adec:decorative xmlns:adec="http://schemas.microsoft.com/office/drawing/2017/decorative" val="0"/>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03839" y="3982749"/>
            <a:ext cx="1386168" cy="328476"/>
          </a:xfrm>
          <a:prstGeom prst="rect">
            <a:avLst/>
          </a:prstGeom>
        </p:spPr>
      </p:pic>
      <p:pic>
        <p:nvPicPr>
          <p:cNvPr id="25" name="SSC Leaf">
            <a:extLst>
              <a:ext uri="{FF2B5EF4-FFF2-40B4-BE49-F238E27FC236}">
                <a16:creationId xmlns:a16="http://schemas.microsoft.com/office/drawing/2014/main" id="{570CB2FC-A0CC-4879-99AC-9929A6A474A8}"/>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476900" y="631140"/>
            <a:ext cx="1723638" cy="3678497"/>
          </a:xfrm>
          <a:prstGeom prst="rect">
            <a:avLst/>
          </a:prstGeom>
        </p:spPr>
      </p:pic>
      <p:sp>
        <p:nvSpPr>
          <p:cNvPr id="26" name="Rectangle">
            <a:extLst>
              <a:ext uri="{FF2B5EF4-FFF2-40B4-BE49-F238E27FC236}">
                <a16:creationId xmlns:a16="http://schemas.microsoft.com/office/drawing/2014/main" id="{751EDE7A-3CAA-4768-9C9F-D9565F3E3368}"/>
              </a:ext>
              <a:ext uri="{C183D7F6-B498-43B3-948B-1728B52AA6E4}">
                <adec:decorative xmlns:adec="http://schemas.microsoft.com/office/drawing/2017/decorative" val="1"/>
              </a:ext>
            </a:extLst>
          </p:cNvPr>
          <p:cNvSpPr/>
          <p:nvPr userDrawn="1"/>
        </p:nvSpPr>
        <p:spPr>
          <a:xfrm>
            <a:off x="0" y="6066875"/>
            <a:ext cx="12192000" cy="791126"/>
          </a:xfrm>
          <a:prstGeom prst="rect">
            <a:avLst/>
          </a:prstGeom>
          <a:solidFill>
            <a:srgbClr val="1C1C2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noProof="0">
              <a:ln>
                <a:noFill/>
              </a:ln>
            </a:endParaRPr>
          </a:p>
        </p:txBody>
      </p:sp>
      <p:sp>
        <p:nvSpPr>
          <p:cNvPr id="27" name="Gradient">
            <a:extLst>
              <a:ext uri="{FF2B5EF4-FFF2-40B4-BE49-F238E27FC236}">
                <a16:creationId xmlns:a16="http://schemas.microsoft.com/office/drawing/2014/main" id="{24BB49AB-728F-4438-9844-825431DF836F}"/>
              </a:ext>
              <a:ext uri="{C183D7F6-B498-43B3-948B-1728B52AA6E4}">
                <adec:decorative xmlns:adec="http://schemas.microsoft.com/office/drawing/2017/decorative" val="1"/>
              </a:ext>
            </a:extLst>
          </p:cNvPr>
          <p:cNvSpPr/>
          <p:nvPr userDrawn="1"/>
        </p:nvSpPr>
        <p:spPr>
          <a:xfrm>
            <a:off x="1468740" y="6066874"/>
            <a:ext cx="4949050" cy="791126"/>
          </a:xfrm>
          <a:prstGeom prst="rect">
            <a:avLst/>
          </a:prstGeom>
          <a:gradFill>
            <a:gsLst>
              <a:gs pos="0">
                <a:srgbClr val="1C1C2A"/>
              </a:gs>
              <a:gs pos="50000">
                <a:srgbClr val="3F2D96"/>
              </a:gs>
              <a:gs pos="100000">
                <a:srgbClr val="E532D4"/>
              </a:gs>
            </a:gsLst>
            <a:lin ang="0" scaled="0"/>
          </a:gra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noProof="0">
              <a:ln>
                <a:noFill/>
              </a:ln>
            </a:endParaRPr>
          </a:p>
        </p:txBody>
      </p:sp>
      <p:pic>
        <p:nvPicPr>
          <p:cNvPr id="28" name="Rectrangle">
            <a:extLst>
              <a:ext uri="{FF2B5EF4-FFF2-40B4-BE49-F238E27FC236}">
                <a16:creationId xmlns:a16="http://schemas.microsoft.com/office/drawing/2014/main" id="{91727A7E-C3B1-41A1-BF82-6C84849D4187}"/>
              </a:ext>
              <a:ext uri="{C183D7F6-B498-43B3-948B-1728B52AA6E4}">
                <adec:decorative xmlns:adec="http://schemas.microsoft.com/office/drawing/2017/decorative" val="1"/>
              </a:ext>
            </a:extLst>
          </p:cNvPr>
          <p:cNvPicPr>
            <a:picLocks noChangeAspect="1"/>
          </p:cNvPicPr>
          <p:nvPr userDrawn="1"/>
        </p:nvPicPr>
        <p:blipFill rotWithShape="1">
          <a:blip r:embed="rId9">
            <a:extLst>
              <a:ext uri="{96DAC541-7B7A-43D3-8B79-37D633B846F1}">
                <asvg:svgBlip xmlns:asvg="http://schemas.microsoft.com/office/drawing/2016/SVG/main" r:embed="rId10"/>
              </a:ext>
            </a:extLst>
          </a:blip>
          <a:srcRect r="80349"/>
          <a:stretch/>
        </p:blipFill>
        <p:spPr>
          <a:xfrm>
            <a:off x="5536309" y="6067074"/>
            <a:ext cx="881481" cy="790925"/>
          </a:xfrm>
          <a:prstGeom prst="rect">
            <a:avLst/>
          </a:prstGeom>
        </p:spPr>
      </p:pic>
      <p:sp>
        <p:nvSpPr>
          <p:cNvPr id="30" name="Tagline">
            <a:extLst>
              <a:ext uri="{FF2B5EF4-FFF2-40B4-BE49-F238E27FC236}">
                <a16:creationId xmlns:a16="http://schemas.microsoft.com/office/drawing/2014/main" id="{61C9B5F7-CF7C-4934-AE31-4474AEA0DDCD}"/>
              </a:ext>
            </a:extLst>
          </p:cNvPr>
          <p:cNvSpPr txBox="1"/>
          <p:nvPr userDrawn="1"/>
        </p:nvSpPr>
        <p:spPr>
          <a:xfrm>
            <a:off x="5796041" y="6073341"/>
            <a:ext cx="6254612" cy="792713"/>
          </a:xfrm>
          <a:prstGeom prst="rect">
            <a:avLst/>
          </a:prstGeom>
          <a:noFill/>
        </p:spPr>
        <p:txBody>
          <a:bodyPr wrap="square" lIns="0" tIns="144000" rIns="0" bIns="0" rtlCol="0" anchor="ctr" anchorCtr="0">
            <a:norm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fr-CA" sz="1800" b="0" kern="900" cap="none" spc="20" baseline="0" noProof="0" dirty="0">
                <a:solidFill>
                  <a:schemeClr val="bg1"/>
                </a:solidFill>
                <a:latin typeface="Arial" panose="020B0604020202020204" pitchFamily="34" charset="0"/>
                <a:cs typeface="Arial" panose="020B0604020202020204" pitchFamily="34" charset="0"/>
              </a:rPr>
              <a:t>La force derrière la technologie de pointe au gouvernement</a:t>
            </a:r>
            <a:endParaRPr lang="en-CA" sz="1800" b="0" kern="900" cap="none" spc="20" baseline="0" noProof="0" dirty="0">
              <a:solidFill>
                <a:schemeClr val="bg1"/>
              </a:solidFill>
              <a:latin typeface="Arial" panose="020B0604020202020204" pitchFamily="34" charset="0"/>
              <a:cs typeface="Arial" panose="020B0604020202020204" pitchFamily="34" charset="0"/>
            </a:endParaRPr>
          </a:p>
          <a:p>
            <a:pPr algn="r"/>
            <a:endParaRPr lang="en-CA" sz="1400" noProof="0" dirty="0"/>
          </a:p>
        </p:txBody>
      </p:sp>
    </p:spTree>
    <p:extLst>
      <p:ext uri="{BB962C8B-B14F-4D97-AF65-F5344CB8AC3E}">
        <p14:creationId xmlns:p14="http://schemas.microsoft.com/office/powerpoint/2010/main" val="4043299528"/>
      </p:ext>
    </p:extLst>
  </p:cSld>
  <p:clrMapOvr>
    <a:masterClrMapping/>
  </p:clrMapOvr>
  <p:extLst>
    <p:ext uri="{DCECCB84-F9BA-43D5-87BE-67443E8EF086}">
      <p15:sldGuideLst xmlns:p15="http://schemas.microsoft.com/office/powerpoint/2012/main">
        <p15:guide id="1" pos="551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9" name="Straight Connector">
            <a:extLst>
              <a:ext uri="{FF2B5EF4-FFF2-40B4-BE49-F238E27FC236}">
                <a16:creationId xmlns:a16="http://schemas.microsoft.com/office/drawing/2014/main" id="{CAA0D912-3A38-46AA-89D5-6D0CB31B21AB}"/>
              </a:ext>
              <a:ext uri="{C183D7F6-B498-43B3-948B-1728B52AA6E4}">
                <adec:decorative xmlns:adec="http://schemas.microsoft.com/office/drawing/2017/decorative" val="1"/>
              </a:ext>
            </a:extLst>
          </p:cNvPr>
          <p:cNvCxnSpPr>
            <a:cxnSpLocks/>
          </p:cNvCxnSpPr>
          <p:nvPr/>
        </p:nvCxnSpPr>
        <p:spPr>
          <a:xfrm>
            <a:off x="631786" y="1032623"/>
            <a:ext cx="10927610" cy="0"/>
          </a:xfrm>
          <a:prstGeom prst="line">
            <a:avLst/>
          </a:prstGeom>
          <a:ln w="28575">
            <a:solidFill>
              <a:srgbClr val="2A283C"/>
            </a:solidFill>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0D31D8A9-BFDF-4F8F-AF42-EBB6BD190EEB}"/>
              </a:ext>
            </a:extLst>
          </p:cNvPr>
          <p:cNvSpPr>
            <a:spLocks noGrp="1"/>
          </p:cNvSpPr>
          <p:nvPr>
            <p:ph type="title"/>
          </p:nvPr>
        </p:nvSpPr>
        <p:spPr>
          <a:xfrm>
            <a:off x="536895" y="176590"/>
            <a:ext cx="10464185" cy="775518"/>
          </a:xfrm>
          <a:prstGeom prst="rect">
            <a:avLst/>
          </a:prstGeom>
        </p:spPr>
        <p:txBody>
          <a:bodyPr anchor="ctr"/>
          <a:lstStyle>
            <a:lvl1pPr>
              <a:defRPr sz="3200" b="1"/>
            </a:lvl1pPr>
          </a:lstStyle>
          <a:p>
            <a:r>
              <a:rPr lang="fr-CA" noProof="0"/>
              <a:t>Click to </a:t>
            </a:r>
            <a:r>
              <a:rPr lang="fr-CA" noProof="0" err="1"/>
              <a:t>edit</a:t>
            </a:r>
            <a:r>
              <a:rPr lang="fr-CA" noProof="0"/>
              <a:t> Master </a:t>
            </a:r>
            <a:r>
              <a:rPr lang="fr-CA" noProof="0" err="1"/>
              <a:t>title</a:t>
            </a:r>
            <a:r>
              <a:rPr lang="fr-CA" noProof="0"/>
              <a:t> style</a:t>
            </a:r>
          </a:p>
        </p:txBody>
      </p:sp>
      <p:sp>
        <p:nvSpPr>
          <p:cNvPr id="4" name="Text Placeholder 3">
            <a:extLst>
              <a:ext uri="{FF2B5EF4-FFF2-40B4-BE49-F238E27FC236}">
                <a16:creationId xmlns:a16="http://schemas.microsoft.com/office/drawing/2014/main" id="{86BF9205-5D59-41FC-802F-7BD2491B5CA0}"/>
              </a:ext>
            </a:extLst>
          </p:cNvPr>
          <p:cNvSpPr>
            <a:spLocks noGrp="1"/>
          </p:cNvSpPr>
          <p:nvPr>
            <p:ph type="body" sz="quarter" idx="10"/>
          </p:nvPr>
        </p:nvSpPr>
        <p:spPr>
          <a:xfrm>
            <a:off x="536575" y="1187450"/>
            <a:ext cx="11115675" cy="5053013"/>
          </a:xfrm>
          <a:prstGeom prst="rect">
            <a:avLst/>
          </a:prstGeom>
        </p:spPr>
        <p:txBody>
          <a:bodyPr/>
          <a:lstStyle>
            <a:lvl1pPr marL="0" indent="0">
              <a:lnSpc>
                <a:spcPct val="100000"/>
              </a:lnSpc>
              <a:spcAft>
                <a:spcPts val="1200"/>
              </a:spcAft>
              <a:buNone/>
              <a:defRPr sz="2200" b="0"/>
            </a:lvl1pPr>
            <a:lvl2pPr>
              <a:lnSpc>
                <a:spcPct val="100000"/>
              </a:lnSpc>
              <a:defRPr sz="2200"/>
            </a:lvl2pPr>
            <a:lvl3pPr>
              <a:lnSpc>
                <a:spcPct val="100000"/>
              </a:lnSpc>
              <a:defRPr sz="2200"/>
            </a:lvl3pPr>
            <a:lvl4pPr>
              <a:lnSpc>
                <a:spcPct val="100000"/>
              </a:lnSpc>
              <a:defRPr sz="2200"/>
            </a:lvl4pPr>
            <a:lvl5pPr>
              <a:lnSpc>
                <a:spcPct val="100000"/>
              </a:lnSpc>
              <a:defRPr sz="2200"/>
            </a:lvl5pPr>
          </a:lstStyle>
          <a:p>
            <a:pPr lvl="0"/>
            <a:r>
              <a:rPr lang="fr-CA" noProof="0"/>
              <a:t>Click to </a:t>
            </a:r>
            <a:r>
              <a:rPr lang="fr-CA" noProof="0" err="1"/>
              <a:t>edit</a:t>
            </a:r>
            <a:r>
              <a:rPr lang="fr-CA" noProof="0"/>
              <a:t> Master </a:t>
            </a:r>
            <a:r>
              <a:rPr lang="fr-CA" noProof="0" err="1"/>
              <a:t>text</a:t>
            </a:r>
            <a:r>
              <a:rPr lang="fr-CA" noProof="0"/>
              <a:t> styles</a:t>
            </a:r>
          </a:p>
          <a:p>
            <a:pPr lvl="1"/>
            <a:r>
              <a:rPr lang="fr-CA" noProof="0"/>
              <a:t>Second </a:t>
            </a:r>
            <a:r>
              <a:rPr lang="fr-CA" noProof="0" err="1"/>
              <a:t>level</a:t>
            </a:r>
            <a:endParaRPr lang="fr-CA" noProof="0"/>
          </a:p>
          <a:p>
            <a:pPr lvl="2"/>
            <a:r>
              <a:rPr lang="fr-CA" noProof="0" err="1"/>
              <a:t>Third</a:t>
            </a:r>
            <a:r>
              <a:rPr lang="fr-CA" noProof="0"/>
              <a:t> </a:t>
            </a:r>
            <a:r>
              <a:rPr lang="fr-CA" noProof="0" err="1"/>
              <a:t>level</a:t>
            </a:r>
            <a:endParaRPr lang="fr-CA" noProof="0"/>
          </a:p>
          <a:p>
            <a:pPr lvl="3"/>
            <a:r>
              <a:rPr lang="fr-CA" noProof="0" err="1"/>
              <a:t>Fourth</a:t>
            </a:r>
            <a:r>
              <a:rPr lang="fr-CA" noProof="0"/>
              <a:t> </a:t>
            </a:r>
            <a:r>
              <a:rPr lang="fr-CA" noProof="0" err="1"/>
              <a:t>level</a:t>
            </a:r>
            <a:endParaRPr lang="fr-CA" noProof="0"/>
          </a:p>
          <a:p>
            <a:pPr lvl="4"/>
            <a:r>
              <a:rPr lang="fr-CA" noProof="0" err="1"/>
              <a:t>Fifth</a:t>
            </a:r>
            <a:r>
              <a:rPr lang="fr-CA" noProof="0"/>
              <a:t> </a:t>
            </a:r>
            <a:r>
              <a:rPr lang="fr-CA" noProof="0" err="1"/>
              <a:t>level</a:t>
            </a:r>
            <a:endParaRPr lang="fr-CA" noProof="0"/>
          </a:p>
        </p:txBody>
      </p:sp>
      <p:sp>
        <p:nvSpPr>
          <p:cNvPr id="5" name="TextBox 4">
            <a:extLst>
              <a:ext uri="{FF2B5EF4-FFF2-40B4-BE49-F238E27FC236}">
                <a16:creationId xmlns:a16="http://schemas.microsoft.com/office/drawing/2014/main" id="{D848136F-858A-41BB-9A1D-C902D8B137AF}"/>
              </a:ext>
            </a:extLst>
          </p:cNvPr>
          <p:cNvSpPr txBox="1"/>
          <p:nvPr userDrawn="1"/>
        </p:nvSpPr>
        <p:spPr>
          <a:xfrm>
            <a:off x="9666515" y="6272118"/>
            <a:ext cx="1985486" cy="369332"/>
          </a:xfrm>
          <a:prstGeom prst="rect">
            <a:avLst/>
          </a:prstGeom>
          <a:noFill/>
        </p:spPr>
        <p:txBody>
          <a:bodyPr wrap="square" rtlCol="0">
            <a:spAutoFit/>
          </a:bodyPr>
          <a:lstStyle/>
          <a:p>
            <a:pPr algn="r"/>
            <a:r>
              <a:rPr lang="fr-CA" noProof="0"/>
              <a:t>Diapo </a:t>
            </a:r>
            <a:fld id="{D38FC00F-6685-4C5A-AEB8-29788EE14211}" type="slidenum">
              <a:rPr lang="fr-CA" noProof="0" smtClean="0"/>
              <a:pPr algn="r"/>
              <a:t>‹#›</a:t>
            </a:fld>
            <a:r>
              <a:rPr lang="fr-CA" noProof="0"/>
              <a:t> de 32 </a:t>
            </a:r>
          </a:p>
        </p:txBody>
      </p:sp>
    </p:spTree>
    <p:extLst>
      <p:ext uri="{BB962C8B-B14F-4D97-AF65-F5344CB8AC3E}">
        <p14:creationId xmlns:p14="http://schemas.microsoft.com/office/powerpoint/2010/main" val="3495276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nnex">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834564D-AD34-4CEA-A8E4-C919645D3EB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1328" b="15748"/>
          <a:stretch/>
        </p:blipFill>
        <p:spPr>
          <a:xfrm>
            <a:off x="0" y="4242516"/>
            <a:ext cx="12192000" cy="2615484"/>
          </a:xfrm>
          <a:prstGeom prst="rect">
            <a:avLst/>
          </a:prstGeom>
        </p:spPr>
      </p:pic>
      <p:sp>
        <p:nvSpPr>
          <p:cNvPr id="7" name="TextBox 6" descr="Protected B">
            <a:extLst>
              <a:ext uri="{FF2B5EF4-FFF2-40B4-BE49-F238E27FC236}">
                <a16:creationId xmlns:a16="http://schemas.microsoft.com/office/drawing/2014/main" id="{BB17ED91-F49B-409A-A271-9C083CF7DDEE}"/>
              </a:ext>
            </a:extLst>
          </p:cNvPr>
          <p:cNvSpPr txBox="1"/>
          <p:nvPr userDrawn="1"/>
        </p:nvSpPr>
        <p:spPr>
          <a:xfrm>
            <a:off x="11070195" y="0"/>
            <a:ext cx="1010043" cy="330072"/>
          </a:xfrm>
          <a:prstGeom prst="rect">
            <a:avLst/>
          </a:prstGeom>
          <a:solidFill>
            <a:srgbClr val="C81CB3"/>
          </a:solidFill>
          <a:ln w="38100">
            <a:noFill/>
            <a:round/>
          </a:ln>
        </p:spPr>
        <p:txBody>
          <a:bodyPr wrap="none" lIns="180000" tIns="72000" rIns="144000" bIns="72000" rtlCol="0">
            <a:spAutoFit/>
          </a:bodyPr>
          <a:lstStyle/>
          <a:p>
            <a:r>
              <a:rPr lang="en-CA" sz="1200" b="0" noProof="0">
                <a:solidFill>
                  <a:schemeClr val="bg1"/>
                </a:solidFill>
              </a:rPr>
              <a:t>Protégé B</a:t>
            </a:r>
          </a:p>
        </p:txBody>
      </p:sp>
      <p:sp>
        <p:nvSpPr>
          <p:cNvPr id="2" name="Title 1">
            <a:extLst>
              <a:ext uri="{FF2B5EF4-FFF2-40B4-BE49-F238E27FC236}">
                <a16:creationId xmlns:a16="http://schemas.microsoft.com/office/drawing/2014/main" id="{19A5DCFE-9DFE-48B1-9D47-4A61EF2C6D99}"/>
              </a:ext>
            </a:extLst>
          </p:cNvPr>
          <p:cNvSpPr>
            <a:spLocks noGrp="1"/>
          </p:cNvSpPr>
          <p:nvPr>
            <p:ph type="title"/>
          </p:nvPr>
        </p:nvSpPr>
        <p:spPr>
          <a:xfrm>
            <a:off x="838200" y="2912883"/>
            <a:ext cx="10515600" cy="1032234"/>
          </a:xfrm>
          <a:prstGeom prst="rect">
            <a:avLst/>
          </a:prstGeom>
        </p:spPr>
        <p:txBody>
          <a:bodyPr anchor="ctr"/>
          <a:lstStyle>
            <a:lvl1pPr algn="ctr">
              <a:defRPr sz="3200" b="1"/>
            </a:lvl1pPr>
          </a:lstStyle>
          <a:p>
            <a:r>
              <a:rPr lang="en-US"/>
              <a:t>Click to edit Master title style</a:t>
            </a:r>
            <a:endParaRPr lang="en-CA"/>
          </a:p>
        </p:txBody>
      </p:sp>
    </p:spTree>
    <p:extLst>
      <p:ext uri="{BB962C8B-B14F-4D97-AF65-F5344CB8AC3E}">
        <p14:creationId xmlns:p14="http://schemas.microsoft.com/office/powerpoint/2010/main" val="424483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a:extLst>
              <a:ext uri="{FF2B5EF4-FFF2-40B4-BE49-F238E27FC236}">
                <a16:creationId xmlns:a16="http://schemas.microsoft.com/office/drawing/2014/main" id="{A680E9CD-B490-4109-B11E-0BCD052ED561}"/>
              </a:ext>
              <a:ext uri="{C183D7F6-B498-43B3-948B-1728B52AA6E4}">
                <adec:decorative xmlns:adec="http://schemas.microsoft.com/office/drawing/2017/decorative" val="1"/>
              </a:ext>
            </a:extLst>
          </p:cNvPr>
          <p:cNvSpPr/>
          <p:nvPr/>
        </p:nvSpPr>
        <p:spPr>
          <a:xfrm>
            <a:off x="-10819" y="-1"/>
            <a:ext cx="12202819" cy="79514"/>
          </a:xfrm>
          <a:prstGeom prst="rect">
            <a:avLst/>
          </a:prstGeom>
          <a:gradFill flip="none" rotWithShape="1">
            <a:gsLst>
              <a:gs pos="53000">
                <a:schemeClr val="accent1"/>
              </a:gs>
              <a:gs pos="0">
                <a:srgbClr val="3D2252"/>
              </a:gs>
              <a:gs pos="100000">
                <a:schemeClr val="accent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noProof="0"/>
          </a:p>
        </p:txBody>
      </p:sp>
      <p:sp>
        <p:nvSpPr>
          <p:cNvPr id="3" name="Rectangle">
            <a:extLst>
              <a:ext uri="{FF2B5EF4-FFF2-40B4-BE49-F238E27FC236}">
                <a16:creationId xmlns:a16="http://schemas.microsoft.com/office/drawing/2014/main" id="{40E34A70-C765-4357-8C9B-D3A68606AB71}"/>
              </a:ext>
              <a:ext uri="{C183D7F6-B498-43B3-948B-1728B52AA6E4}">
                <adec:decorative xmlns:adec="http://schemas.microsoft.com/office/drawing/2017/decorative" val="1"/>
              </a:ext>
            </a:extLst>
          </p:cNvPr>
          <p:cNvSpPr/>
          <p:nvPr userDrawn="1"/>
        </p:nvSpPr>
        <p:spPr>
          <a:xfrm>
            <a:off x="-10819" y="-1"/>
            <a:ext cx="12202819" cy="79514"/>
          </a:xfrm>
          <a:prstGeom prst="rect">
            <a:avLst/>
          </a:prstGeom>
          <a:gradFill flip="none" rotWithShape="1">
            <a:gsLst>
              <a:gs pos="53000">
                <a:schemeClr val="accent1"/>
              </a:gs>
              <a:gs pos="0">
                <a:srgbClr val="3D2252"/>
              </a:gs>
              <a:gs pos="100000">
                <a:schemeClr val="accent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noProof="0"/>
          </a:p>
        </p:txBody>
      </p:sp>
      <p:sp>
        <p:nvSpPr>
          <p:cNvPr id="4" name="TextBox 3" descr="Protected B">
            <a:extLst>
              <a:ext uri="{FF2B5EF4-FFF2-40B4-BE49-F238E27FC236}">
                <a16:creationId xmlns:a16="http://schemas.microsoft.com/office/drawing/2014/main" id="{5FF11F8A-F61D-46BC-92AF-FDD761FC4149}"/>
              </a:ext>
            </a:extLst>
          </p:cNvPr>
          <p:cNvSpPr txBox="1"/>
          <p:nvPr userDrawn="1"/>
        </p:nvSpPr>
        <p:spPr>
          <a:xfrm>
            <a:off x="11070195" y="0"/>
            <a:ext cx="1010043" cy="330072"/>
          </a:xfrm>
          <a:prstGeom prst="rect">
            <a:avLst/>
          </a:prstGeom>
          <a:solidFill>
            <a:srgbClr val="C81CB3"/>
          </a:solidFill>
          <a:ln w="38100">
            <a:noFill/>
            <a:round/>
          </a:ln>
        </p:spPr>
        <p:txBody>
          <a:bodyPr wrap="none" lIns="180000" tIns="72000" rIns="144000" bIns="72000" rtlCol="0">
            <a:spAutoFit/>
          </a:bodyPr>
          <a:lstStyle/>
          <a:p>
            <a:r>
              <a:rPr lang="en-CA" sz="1200" b="0" noProof="0">
                <a:solidFill>
                  <a:schemeClr val="bg1"/>
                </a:solidFill>
              </a:rPr>
              <a:t>Protégé B</a:t>
            </a:r>
          </a:p>
        </p:txBody>
      </p:sp>
    </p:spTree>
    <p:extLst>
      <p:ext uri="{BB962C8B-B14F-4D97-AF65-F5344CB8AC3E}">
        <p14:creationId xmlns:p14="http://schemas.microsoft.com/office/powerpoint/2010/main" val="121459072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l" defTabSz="914400" rtl="0" eaLnBrk="1" latinLnBrk="0" hangingPunct="1">
        <a:lnSpc>
          <a:spcPct val="90000"/>
        </a:lnSpc>
        <a:spcBef>
          <a:spcPct val="0"/>
        </a:spcBef>
        <a:buNone/>
        <a:defRPr sz="2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12.png"/><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13.png"/><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hyperlink" Target="https://www.gcpedia.gc.ca/wiki/Procurement/_Approvisionnement?setlang=fr&amp;uselang=fr" TargetMode="Externa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hyperlink" Target="https://www.itic.org/policy/accessibility/vpat" TargetMode="Externa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57.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hyperlink" Target="https://www.gcpedia.gc.ca/wiki/GC_Accessibility_Training_and_Events_/_Formation_et_%C3%A9v%C3%A9nements_du_GC_sur_l%27accessibilit%C3%A9?setlang=fr&amp;uselang=fr" TargetMode="External"/><Relationship Id="rId4"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hyperlink" Target="mailto:aaact-aatia@ssc-spc.gc.ca" TargetMode="External"/><Relationship Id="rId5" Type="http://schemas.openxmlformats.org/officeDocument/2006/relationships/hyperlink" Target="mailto:att-eta@ssc-spc.gc.ca" TargetMode="External"/><Relationship Id="rId4"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s://www.tbs-sct.gc.ca/pol/doc-fra.aspx?id=32620" TargetMode="Externa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hyperlink" Target="https://www.canada.ca/fr/gouvernement/fonctionpublique/mieux-etre-inclusion-diversite-fonction-publique/diversite-equite-matiere-emploi/accessibilite-fonction-publique/strategie-accessibilite-fonction-publique-tdm.html" TargetMode="External"/><Relationship Id="rId5" Type="http://schemas.openxmlformats.org/officeDocument/2006/relationships/hyperlink" Target="https://www.canada.ca/fr/emploi-developpement-social/programmes/canada-accessible.html" TargetMode="Externa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10.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11.png"/><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custDataLst>
              <p:tags r:id="rId1"/>
            </p:custDataLst>
          </p:nvPr>
        </p:nvSpPr>
        <p:spPr>
          <a:xfrm>
            <a:off x="550862" y="1047364"/>
            <a:ext cx="7064783" cy="1452837"/>
          </a:xfrm>
        </p:spPr>
        <p:txBody>
          <a:bodyPr>
            <a:normAutofit fontScale="90000"/>
          </a:bodyPr>
          <a:lstStyle/>
          <a:p>
            <a:r>
              <a:rPr lang="fr-CA" dirty="0">
                <a:latin typeface="Arial"/>
                <a:cs typeface="Arial"/>
              </a:rPr>
              <a:t>Approvisionnement en technologies de l’information et des communications (TIC) accessibles</a:t>
            </a:r>
            <a:endParaRPr lang="fr-CA" sz="3600" dirty="0">
              <a:latin typeface="Arial"/>
              <a:cs typeface="Arial"/>
            </a:endParaRPr>
          </a:p>
        </p:txBody>
      </p:sp>
      <p:sp>
        <p:nvSpPr>
          <p:cNvPr id="7" name="Subtitle 6"/>
          <p:cNvSpPr>
            <a:spLocks noGrp="1"/>
          </p:cNvSpPr>
          <p:nvPr>
            <p:ph type="subTitle" idx="1"/>
            <p:custDataLst>
              <p:tags r:id="rId2"/>
            </p:custDataLst>
          </p:nvPr>
        </p:nvSpPr>
        <p:spPr>
          <a:xfrm>
            <a:off x="490766" y="2513420"/>
            <a:ext cx="7295843" cy="915580"/>
          </a:xfrm>
        </p:spPr>
        <p:txBody>
          <a:bodyPr vert="horz" lIns="91440" tIns="45720" rIns="91440" bIns="45720" rtlCol="0" anchor="t">
            <a:noAutofit/>
          </a:bodyPr>
          <a:lstStyle/>
          <a:p>
            <a:pPr marL="0" indent="0">
              <a:lnSpc>
                <a:spcPct val="100000"/>
              </a:lnSpc>
              <a:spcAft>
                <a:spcPts val="600"/>
              </a:spcAft>
              <a:buNone/>
            </a:pPr>
            <a:r>
              <a:rPr lang="fr-CA" sz="2300" dirty="0">
                <a:solidFill>
                  <a:schemeClr val="tx1"/>
                </a:solidFill>
                <a:latin typeface="Arial"/>
                <a:cs typeface="Arial"/>
              </a:rPr>
              <a:t>Élaborer une stratégie d’approvisionnement en TIC accessibles. Présentation pour l’ICAGM en juin 2023</a:t>
            </a:r>
          </a:p>
        </p:txBody>
      </p:sp>
    </p:spTree>
    <p:extLst>
      <p:ext uri="{BB962C8B-B14F-4D97-AF65-F5344CB8AC3E}">
        <p14:creationId xmlns:p14="http://schemas.microsoft.com/office/powerpoint/2010/main" val="95014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Rôles et responsabilités de SPC</a:t>
            </a:r>
          </a:p>
        </p:txBody>
      </p:sp>
    </p:spTree>
    <p:extLst>
      <p:ext uri="{BB962C8B-B14F-4D97-AF65-F5344CB8AC3E}">
        <p14:creationId xmlns:p14="http://schemas.microsoft.com/office/powerpoint/2010/main" val="2955399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Rôle de l’équipe de tri en matière d’accessibilité (ETA)/ de l’équipe d’approvisionnement de l’</a:t>
            </a:r>
            <a:r>
              <a:rPr lang="fr-CA" err="1"/>
              <a:t>AATIA</a:t>
            </a:r>
            <a:endParaRPr lang="en-CA"/>
          </a:p>
        </p:txBody>
      </p:sp>
      <p:sp>
        <p:nvSpPr>
          <p:cNvPr id="2" name="Content Placeholder 1"/>
          <p:cNvSpPr>
            <a:spLocks noGrp="1"/>
          </p:cNvSpPr>
          <p:nvPr>
            <p:ph idx="10"/>
            <p:custDataLst>
              <p:tags r:id="rId2"/>
            </p:custDataLst>
          </p:nvPr>
        </p:nvSpPr>
        <p:spPr>
          <a:xfrm>
            <a:off x="536575" y="1187450"/>
            <a:ext cx="11115675" cy="5053013"/>
          </a:xfrm>
        </p:spPr>
        <p:txBody>
          <a:bodyPr/>
          <a:lstStyle/>
          <a:p>
            <a:pPr lvl="0"/>
            <a:r>
              <a:rPr lang="fr-CA"/>
              <a:t>Sur demande, consulter les RT/AC de SPC durant le processus d’approvisionnement (toutes les phases)</a:t>
            </a:r>
          </a:p>
          <a:p>
            <a:r>
              <a:rPr lang="fr-CA"/>
              <a:t>Créer des outils pour soutenir les RT/AC</a:t>
            </a:r>
          </a:p>
          <a:p>
            <a:r>
              <a:rPr lang="fr-CA"/>
              <a:t>Faciliter les communications, la recherche et la collaboration</a:t>
            </a:r>
          </a:p>
          <a:p>
            <a:pPr lvl="1"/>
            <a:r>
              <a:rPr lang="fr-CA"/>
              <a:t>Formation pour les responsables techniques et des autorités </a:t>
            </a:r>
            <a:br>
              <a:rPr lang="fr-CA"/>
            </a:br>
            <a:r>
              <a:rPr lang="fr-CA"/>
              <a:t>contractantes</a:t>
            </a:r>
          </a:p>
          <a:p>
            <a:pPr lvl="1"/>
            <a:r>
              <a:rPr lang="fr-CA"/>
              <a:t>Partage de notre approche avec d’autres ministères du GC et groupes industriels sur demande</a:t>
            </a:r>
          </a:p>
          <a:p>
            <a:pPr lvl="1"/>
            <a:r>
              <a:rPr lang="fr-CA"/>
              <a:t>Y compris des rencontres avec les États-Unis (</a:t>
            </a:r>
            <a:r>
              <a:rPr lang="en-CA"/>
              <a:t>US Access Board, General Services Administration et NASA</a:t>
            </a:r>
            <a:r>
              <a:rPr lang="fr-CA"/>
              <a:t>), la Commission européenne, l’Australie (gouvernement fédéral, Australie-Méridionale, Australie-Occidentale, Queensland), la Belgique, </a:t>
            </a:r>
            <a:r>
              <a:rPr lang="fr-FR"/>
              <a:t>les Pays-Bas, l’Ontario et la Colombie-Britannique</a:t>
            </a:r>
            <a:endParaRPr lang="fr-CA"/>
          </a:p>
        </p:txBody>
      </p:sp>
      <p:pic>
        <p:nvPicPr>
          <p:cNvPr id="5" name="Picture 4" descr="Décoratif">
            <a:extLst>
              <a:ext uri="{FF2B5EF4-FFF2-40B4-BE49-F238E27FC236}">
                <a16:creationId xmlns:a16="http://schemas.microsoft.com/office/drawing/2014/main" id="{0CEF56F2-98CD-4E49-9883-A9C81F107332}"/>
              </a:ext>
              <a:ext uri="{C183D7F6-B498-43B3-948B-1728B52AA6E4}">
                <adec:decorative xmlns:adec="http://schemas.microsoft.com/office/drawing/2017/decorative" val="1"/>
              </a:ext>
            </a:extLst>
          </p:cNvPr>
          <p:cNvPicPr>
            <a:picLocks noChangeAspect="1"/>
          </p:cNvPicPr>
          <p:nvPr>
            <p:custDataLst>
              <p:tags r:id="rId3"/>
            </p:custDataLst>
          </p:nvPr>
        </p:nvPicPr>
        <p:blipFill>
          <a:blip r:embed="rId6" cstate="print">
            <a:extLst>
              <a:ext uri="{28A0092B-C50C-407E-A947-70E740481C1C}">
                <a14:useLocalDpi xmlns:a14="http://schemas.microsoft.com/office/drawing/2010/main" val="0"/>
              </a:ext>
            </a:extLst>
          </a:blip>
          <a:stretch>
            <a:fillRect/>
          </a:stretch>
        </p:blipFill>
        <p:spPr>
          <a:xfrm>
            <a:off x="9629398" y="2011404"/>
            <a:ext cx="1431915" cy="1417596"/>
          </a:xfrm>
          <a:prstGeom prst="rect">
            <a:avLst/>
          </a:prstGeom>
        </p:spPr>
      </p:pic>
    </p:spTree>
    <p:extLst>
      <p:ext uri="{BB962C8B-B14F-4D97-AF65-F5344CB8AC3E}">
        <p14:creationId xmlns:p14="http://schemas.microsoft.com/office/powerpoint/2010/main" val="11080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Rôle du responsable technique (RT) de SPC  (1 de 2)</a:t>
            </a:r>
            <a:endParaRPr lang="en-CA"/>
          </a:p>
        </p:txBody>
      </p:sp>
      <p:sp>
        <p:nvSpPr>
          <p:cNvPr id="2" name="Content Placeholder 1"/>
          <p:cNvSpPr>
            <a:spLocks noGrp="1"/>
          </p:cNvSpPr>
          <p:nvPr>
            <p:ph idx="10"/>
            <p:custDataLst>
              <p:tags r:id="rId2"/>
            </p:custDataLst>
          </p:nvPr>
        </p:nvSpPr>
        <p:spPr>
          <a:xfrm>
            <a:off x="536575" y="1187450"/>
            <a:ext cx="11115675" cy="5053013"/>
          </a:xfrm>
        </p:spPr>
        <p:txBody>
          <a:bodyPr/>
          <a:lstStyle/>
          <a:p>
            <a:pPr lvl="0">
              <a:lnSpc>
                <a:spcPct val="120000"/>
              </a:lnSpc>
            </a:pPr>
            <a:r>
              <a:rPr lang="fr-CA" b="0" dirty="0"/>
              <a:t>Élaborer la stratégie d’approvisionnement en TIC accessible, les exigences d’accessibilité des TIC et les critères d’évaluation en se fondant sur la norme d’accessibilité EN 301 549</a:t>
            </a:r>
          </a:p>
          <a:p>
            <a:pPr lvl="1">
              <a:lnSpc>
                <a:spcPct val="120000"/>
              </a:lnSpc>
            </a:pPr>
            <a:r>
              <a:rPr lang="fr-CA" dirty="0"/>
              <a:t>L’aide de l’ETA / l’AATIA est disponible</a:t>
            </a:r>
          </a:p>
          <a:p>
            <a:pPr lvl="1">
              <a:lnSpc>
                <a:spcPct val="120000"/>
              </a:lnSpc>
            </a:pPr>
            <a:r>
              <a:rPr lang="fr-CA" dirty="0"/>
              <a:t>Si vous souhaitez que l’AATIA participe à l’évaluation (essai de conformité en matière d’accessibilité, évaluation des RCA), </a:t>
            </a:r>
            <a:r>
              <a:rPr lang="fr-CA" b="1" dirty="0"/>
              <a:t>vous devez rencontrer le gestionnaire de l’AATIA pour prendre les dispositions préalables à cet égard avant </a:t>
            </a:r>
            <a:r>
              <a:rPr lang="fr-CA" dirty="0"/>
              <a:t>de publier votre document d’approvisionnement</a:t>
            </a:r>
          </a:p>
          <a:p>
            <a:pPr indent="-228600">
              <a:lnSpc>
                <a:spcPct val="120000"/>
              </a:lnSpc>
            </a:pPr>
            <a:r>
              <a:rPr lang="fr-CA" b="1" dirty="0"/>
              <a:t>Continu sur la prochaine diapositive</a:t>
            </a:r>
          </a:p>
        </p:txBody>
      </p:sp>
    </p:spTree>
    <p:extLst>
      <p:ext uri="{BB962C8B-B14F-4D97-AF65-F5344CB8AC3E}">
        <p14:creationId xmlns:p14="http://schemas.microsoft.com/office/powerpoint/2010/main" val="2298797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DD94C-0541-448C-A61F-5B786963A3E7}"/>
              </a:ext>
            </a:extLst>
          </p:cNvPr>
          <p:cNvSpPr>
            <a:spLocks noGrp="1"/>
          </p:cNvSpPr>
          <p:nvPr>
            <p:ph type="title"/>
            <p:custDataLst>
              <p:tags r:id="rId1"/>
            </p:custDataLst>
          </p:nvPr>
        </p:nvSpPr>
        <p:spPr/>
        <p:txBody>
          <a:bodyPr/>
          <a:lstStyle/>
          <a:p>
            <a:r>
              <a:rPr lang="fr-CA"/>
              <a:t>Rôle du responsable technique (RT) de SPC (2 de 2)</a:t>
            </a:r>
            <a:endParaRPr lang="en-CA"/>
          </a:p>
        </p:txBody>
      </p:sp>
      <p:sp>
        <p:nvSpPr>
          <p:cNvPr id="3" name="Content Placeholder 2">
            <a:extLst>
              <a:ext uri="{FF2B5EF4-FFF2-40B4-BE49-F238E27FC236}">
                <a16:creationId xmlns:a16="http://schemas.microsoft.com/office/drawing/2014/main" id="{1591A42A-94BA-42E4-8040-02AFA612A676}"/>
              </a:ext>
            </a:extLst>
          </p:cNvPr>
          <p:cNvSpPr>
            <a:spLocks noGrp="1"/>
          </p:cNvSpPr>
          <p:nvPr>
            <p:ph idx="10"/>
            <p:custDataLst>
              <p:tags r:id="rId2"/>
            </p:custDataLst>
          </p:nvPr>
        </p:nvSpPr>
        <p:spPr>
          <a:xfrm>
            <a:off x="536575" y="1187450"/>
            <a:ext cx="11115675" cy="5053013"/>
          </a:xfrm>
        </p:spPr>
        <p:txBody>
          <a:bodyPr/>
          <a:lstStyle/>
          <a:p>
            <a:pPr indent="-228600">
              <a:lnSpc>
                <a:spcPct val="120000"/>
              </a:lnSpc>
            </a:pPr>
            <a:r>
              <a:rPr lang="fr-CA" b="1" dirty="0"/>
              <a:t>Obtenir l’approbation du directeur général du RT si cela convient</a:t>
            </a:r>
            <a:endParaRPr lang="en-CA" b="1" dirty="0"/>
          </a:p>
          <a:p>
            <a:pPr lvl="1">
              <a:lnSpc>
                <a:spcPct val="120000"/>
              </a:lnSpc>
            </a:pPr>
            <a:r>
              <a:rPr lang="fr-CA" dirty="0"/>
              <a:t>S’assurer que la solution répond aux exigences d'accessibilité des TIC à l’attribution du contrat ou dans un délai de # mois comme précisé dans le contrat</a:t>
            </a:r>
          </a:p>
          <a:p>
            <a:pPr lvl="1">
              <a:lnSpc>
                <a:spcPct val="120000"/>
              </a:lnSpc>
            </a:pPr>
            <a:r>
              <a:rPr lang="fr-CA" dirty="0"/>
              <a:t>Aider l’autorité contractante (AC) à remplir le formulaire Résumé de l’approvisionnement et évaluation des risques (RAER) et à obtenir l’examen et l’approbation de la gouvernance, le cas échéant</a:t>
            </a:r>
          </a:p>
          <a:p>
            <a:pPr>
              <a:lnSpc>
                <a:spcPct val="120000"/>
              </a:lnSpc>
            </a:pPr>
            <a:r>
              <a:rPr lang="fr-CA" dirty="0"/>
              <a:t>Solutions</a:t>
            </a:r>
            <a:r>
              <a:rPr lang="fr-CA" b="1" dirty="0"/>
              <a:t> organisationnelles des TIC </a:t>
            </a:r>
            <a:r>
              <a:rPr lang="fr-CA" b="0" dirty="0"/>
              <a:t>: travailler avec l’ETA à l’étape de la collecte des renseignements si possible</a:t>
            </a:r>
          </a:p>
          <a:p>
            <a:pPr>
              <a:lnSpc>
                <a:spcPct val="120000"/>
              </a:lnSpc>
            </a:pPr>
            <a:r>
              <a:rPr lang="fr-CA" dirty="0"/>
              <a:t>Solutions</a:t>
            </a:r>
            <a:r>
              <a:rPr lang="fr-CA" b="1" dirty="0"/>
              <a:t> non organisationnelles des TIC </a:t>
            </a:r>
            <a:r>
              <a:rPr lang="fr-CA" b="0" dirty="0"/>
              <a:t>: travailler avec l’AATIA (au besoin) à l’étape du recueil des exigences si possible</a:t>
            </a:r>
            <a:endParaRPr lang="en-CA" b="0" dirty="0"/>
          </a:p>
        </p:txBody>
      </p:sp>
    </p:spTree>
    <p:extLst>
      <p:ext uri="{BB962C8B-B14F-4D97-AF65-F5344CB8AC3E}">
        <p14:creationId xmlns:p14="http://schemas.microsoft.com/office/powerpoint/2010/main" val="3955278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Rôle de l’autorité contractante (AC) de SPC</a:t>
            </a:r>
            <a:endParaRPr lang="en-CA"/>
          </a:p>
        </p:txBody>
      </p:sp>
      <p:sp>
        <p:nvSpPr>
          <p:cNvPr id="2" name="Content Placeholder 1"/>
          <p:cNvSpPr>
            <a:spLocks noGrp="1"/>
          </p:cNvSpPr>
          <p:nvPr>
            <p:ph idx="10"/>
            <p:custDataLst>
              <p:tags r:id="rId2"/>
            </p:custDataLst>
          </p:nvPr>
        </p:nvSpPr>
        <p:spPr>
          <a:xfrm>
            <a:off x="536575" y="1187450"/>
            <a:ext cx="11115675" cy="5107842"/>
          </a:xfrm>
        </p:spPr>
        <p:txBody>
          <a:bodyPr/>
          <a:lstStyle/>
          <a:p>
            <a:pPr>
              <a:lnSpc>
                <a:spcPct val="120000"/>
              </a:lnSpc>
            </a:pPr>
            <a:r>
              <a:rPr lang="fr-CA" sz="2000" b="1" dirty="0"/>
              <a:t>S’assurer que le RT a inclus l’accessibilité dans l’énoncé des travaux ou l’énoncé des besoins (EDT / EDB)</a:t>
            </a:r>
          </a:p>
          <a:p>
            <a:pPr lvl="1">
              <a:lnSpc>
                <a:spcPct val="120000"/>
              </a:lnSpc>
            </a:pPr>
            <a:r>
              <a:rPr lang="fr-CA" sz="2000" dirty="0"/>
              <a:t>Poser des questions au RT; faire part des préoccupations à l’ETA ou à l’AATIA, suivant le cas</a:t>
            </a:r>
          </a:p>
          <a:p>
            <a:pPr lvl="1">
              <a:lnSpc>
                <a:spcPct val="120000"/>
              </a:lnSpc>
            </a:pPr>
            <a:r>
              <a:rPr lang="fr-CA" sz="2000" dirty="0"/>
              <a:t>Consulter l’ETA / l’AATIA pour les questions du fournisseur / journées de l’industrie / conférences des fournisseurs</a:t>
            </a:r>
          </a:p>
          <a:p>
            <a:pPr lvl="1">
              <a:lnSpc>
                <a:spcPct val="120000"/>
              </a:lnSpc>
            </a:pPr>
            <a:r>
              <a:rPr lang="fr-CA" sz="2000" dirty="0"/>
              <a:t>S’assurer que la </a:t>
            </a:r>
            <a:r>
              <a:rPr lang="fr-CA" sz="2000" b="1" dirty="0"/>
              <a:t>documentation de toute décision concernant l’accessibilité </a:t>
            </a:r>
            <a:r>
              <a:rPr lang="fr-CA" sz="2000" dirty="0"/>
              <a:t>se trouve dans le dossier d’achat et du marché</a:t>
            </a:r>
          </a:p>
          <a:p>
            <a:pPr lvl="1">
              <a:lnSpc>
                <a:spcPct val="120000"/>
              </a:lnSpc>
            </a:pPr>
            <a:r>
              <a:rPr lang="fr-CA" sz="2000" dirty="0"/>
              <a:t>Responsable de l’inclusion du langage d’accessibilité approprié dans les documents d’invitation à soumissionner ainsi que dans les documents contractuels, le cas échéant</a:t>
            </a:r>
            <a:endParaRPr lang="en-CA" sz="2000" dirty="0"/>
          </a:p>
          <a:p>
            <a:pPr lvl="1">
              <a:lnSpc>
                <a:spcPct val="120000"/>
              </a:lnSpc>
            </a:pPr>
            <a:r>
              <a:rPr lang="fr-CA" sz="2000" dirty="0"/>
              <a:t>Demander un examen juridique de l’approche et des clauses d’accessibilité</a:t>
            </a:r>
            <a:endParaRPr lang="en-CA" sz="2000" dirty="0"/>
          </a:p>
          <a:p>
            <a:pPr lvl="1">
              <a:lnSpc>
                <a:spcPct val="120000"/>
              </a:lnSpc>
            </a:pPr>
            <a:r>
              <a:rPr lang="fr-CA" sz="2000" dirty="0"/>
              <a:t>Avec le RT, obtenir l’examen et l’approbation de la gouvernance, au besoin</a:t>
            </a:r>
            <a:endParaRPr lang="en-CA" sz="2000" dirty="0"/>
          </a:p>
        </p:txBody>
      </p:sp>
    </p:spTree>
    <p:extLst>
      <p:ext uri="{BB962C8B-B14F-4D97-AF65-F5344CB8AC3E}">
        <p14:creationId xmlns:p14="http://schemas.microsoft.com/office/powerpoint/2010/main" val="305591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1396482" y="2912883"/>
            <a:ext cx="9399036" cy="1032234"/>
          </a:xfrm>
        </p:spPr>
        <p:txBody>
          <a:bodyPr/>
          <a:lstStyle/>
          <a:p>
            <a:r>
              <a:rPr lang="fr-CA"/>
              <a:t>Parlons de votre stratégie d’approvisionnement en TIC accessibles</a:t>
            </a:r>
          </a:p>
        </p:txBody>
      </p:sp>
    </p:spTree>
    <p:extLst>
      <p:ext uri="{BB962C8B-B14F-4D97-AF65-F5344CB8AC3E}">
        <p14:creationId xmlns:p14="http://schemas.microsoft.com/office/powerpoint/2010/main" val="90815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Créez votre stratégie d’accessibilité des TIC</a:t>
            </a:r>
          </a:p>
        </p:txBody>
      </p:sp>
      <p:sp>
        <p:nvSpPr>
          <p:cNvPr id="2" name="Content Placeholder 1"/>
          <p:cNvSpPr>
            <a:spLocks noGrp="1"/>
          </p:cNvSpPr>
          <p:nvPr>
            <p:ph idx="10"/>
            <p:custDataLst>
              <p:tags r:id="rId2"/>
            </p:custDataLst>
          </p:nvPr>
        </p:nvSpPr>
        <p:spPr>
          <a:xfrm>
            <a:off x="536575" y="1187450"/>
            <a:ext cx="11115675" cy="5053013"/>
          </a:xfrm>
        </p:spPr>
        <p:txBody>
          <a:bodyPr/>
          <a:lstStyle/>
          <a:p>
            <a:pPr lvl="0"/>
            <a:r>
              <a:rPr lang="fr-CA" b="0" dirty="0"/>
              <a:t>Déterminez quels éléments de votre achat doivent prévoir l’accessibilité des TIC</a:t>
            </a:r>
          </a:p>
          <a:p>
            <a:r>
              <a:rPr lang="fr-CA" b="0" dirty="0"/>
              <a:t>Déterminez comment le fournisseur confirmera sa conformité</a:t>
            </a:r>
          </a:p>
          <a:p>
            <a:r>
              <a:rPr lang="fr-CA" b="0" dirty="0"/>
              <a:t>Créez vos critères d’évaluation et déterminez qui évaluera les exigences d’accessibilité des TIC</a:t>
            </a:r>
          </a:p>
          <a:p>
            <a:pPr lvl="0"/>
            <a:r>
              <a:rPr lang="fr-CA" b="0" dirty="0"/>
              <a:t>Insérez le langage d’accessibilité approprié</a:t>
            </a:r>
          </a:p>
          <a:p>
            <a:pPr lvl="0"/>
            <a:r>
              <a:rPr lang="fr-CA" b="0" dirty="0"/>
              <a:t>Demandez l’aide de l’ETA ou de l’AATIA</a:t>
            </a:r>
          </a:p>
        </p:txBody>
      </p:sp>
    </p:spTree>
    <p:extLst>
      <p:ext uri="{BB962C8B-B14F-4D97-AF65-F5344CB8AC3E}">
        <p14:creationId xmlns:p14="http://schemas.microsoft.com/office/powerpoint/2010/main" val="3888121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Déterminez quels éléments de votre achat doivent prévoir l’accessibilité des TIC</a:t>
            </a:r>
          </a:p>
        </p:txBody>
      </p:sp>
      <p:sp>
        <p:nvSpPr>
          <p:cNvPr id="2" name="Content Placeholder 1"/>
          <p:cNvSpPr>
            <a:spLocks noGrp="1"/>
          </p:cNvSpPr>
          <p:nvPr>
            <p:ph idx="10"/>
            <p:custDataLst>
              <p:tags r:id="rId2"/>
            </p:custDataLst>
          </p:nvPr>
        </p:nvSpPr>
        <p:spPr>
          <a:xfrm>
            <a:off x="536575" y="1187450"/>
            <a:ext cx="11115675" cy="5053013"/>
          </a:xfrm>
        </p:spPr>
        <p:txBody>
          <a:bodyPr/>
          <a:lstStyle/>
          <a:p>
            <a:pPr lvl="0"/>
            <a:r>
              <a:rPr lang="fr-CA" b="1" dirty="0"/>
              <a:t>S’agit-il d’une TIC? Les employés du GC interagissent-ils directement avec elle?</a:t>
            </a:r>
          </a:p>
          <a:p>
            <a:pPr lvl="1"/>
            <a:r>
              <a:rPr lang="fr-CA" dirty="0"/>
              <a:t>Si oui, les exigences d’accessibilité des TIC s’appliquent probablement</a:t>
            </a:r>
          </a:p>
          <a:p>
            <a:r>
              <a:rPr lang="fr-CA" b="1" dirty="0"/>
              <a:t>Exemples of ICT</a:t>
            </a:r>
          </a:p>
        </p:txBody>
      </p:sp>
      <p:pic>
        <p:nvPicPr>
          <p:cNvPr id="5" name="Picture 4" descr="Logiciels, Sites Web, Panneaux administratifs, Applications mobiles, Appareils mobiles, Ordinateurs portatifs, Imprimantes, Kiosques, Documents, Soutien des TIC, Conférence audio / Web, Clavardage en groupe">
            <a:extLst>
              <a:ext uri="{FF2B5EF4-FFF2-40B4-BE49-F238E27FC236}">
                <a16:creationId xmlns:a16="http://schemas.microsoft.com/office/drawing/2014/main" id="{A76BFB2E-CA1B-4367-A74A-47E07815F987}"/>
              </a:ext>
            </a:extLst>
          </p:cNvPr>
          <p:cNvPicPr>
            <a:picLocks noChangeAspect="1"/>
          </p:cNvPicPr>
          <p:nvPr>
            <p:custDataLst>
              <p:tags r:id="rId3"/>
            </p:custDataLst>
          </p:nvPr>
        </p:nvPicPr>
        <p:blipFill>
          <a:blip r:embed="rId6">
            <a:extLst>
              <a:ext uri="{28A0092B-C50C-407E-A947-70E740481C1C}">
                <a14:useLocalDpi xmlns:a14="http://schemas.microsoft.com/office/drawing/2010/main" val="0"/>
              </a:ext>
            </a:extLst>
          </a:blip>
          <a:srcRect/>
          <a:stretch/>
        </p:blipFill>
        <p:spPr bwMode="auto">
          <a:xfrm>
            <a:off x="2257891" y="3152227"/>
            <a:ext cx="6325564" cy="31008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78936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Déterminez comment les fournisseurs démontreront leur conformité (1 de 5)</a:t>
            </a:r>
          </a:p>
        </p:txBody>
      </p:sp>
      <p:sp>
        <p:nvSpPr>
          <p:cNvPr id="2" name="Content Placeholder 1"/>
          <p:cNvSpPr>
            <a:spLocks noGrp="1"/>
          </p:cNvSpPr>
          <p:nvPr>
            <p:ph idx="10"/>
            <p:custDataLst>
              <p:tags r:id="rId2"/>
            </p:custDataLst>
          </p:nvPr>
        </p:nvSpPr>
        <p:spPr>
          <a:xfrm>
            <a:off x="536575" y="1187450"/>
            <a:ext cx="11115675" cy="5053013"/>
          </a:xfrm>
        </p:spPr>
        <p:txBody>
          <a:bodyPr/>
          <a:lstStyle/>
          <a:p>
            <a:r>
              <a:rPr lang="fr-CA" b="0" dirty="0"/>
              <a:t>Des décisions doivent être prises dès le début de votre processus de planification</a:t>
            </a:r>
          </a:p>
          <a:p>
            <a:pPr marL="457200" indent="-457200">
              <a:buFont typeface="+mj-lt"/>
              <a:buAutoNum type="arabicPeriod"/>
            </a:pPr>
            <a:r>
              <a:rPr lang="fr-CA" dirty="0"/>
              <a:t>Déterminez le plan de mise en œuvre :</a:t>
            </a:r>
          </a:p>
          <a:p>
            <a:pPr lvl="1"/>
            <a:r>
              <a:rPr lang="fr-CA" dirty="0"/>
              <a:t>Par phases, avec une conformité croissante?</a:t>
            </a:r>
          </a:p>
          <a:p>
            <a:pPr lvl="1"/>
            <a:r>
              <a:rPr lang="fr-CA" dirty="0"/>
              <a:t>Lancement « de choc », exigeant la conformité aux normes d’accessibilité dès le lancement?</a:t>
            </a:r>
          </a:p>
          <a:p>
            <a:pPr marL="457200" indent="-457200">
              <a:buFont typeface="+mj-lt"/>
              <a:buAutoNum type="arabicPeriod"/>
            </a:pPr>
            <a:r>
              <a:rPr lang="fr-CA" b="0" dirty="0"/>
              <a:t>Déterminez à quel moment la solution doit être entièrement conforme (ou aussi conforme que possible)?</a:t>
            </a:r>
          </a:p>
          <a:p>
            <a:pPr lvl="1"/>
            <a:r>
              <a:rPr lang="fr-CA" dirty="0"/>
              <a:t>À l’attribution du contrat?</a:t>
            </a:r>
          </a:p>
          <a:p>
            <a:pPr lvl="1"/>
            <a:r>
              <a:rPr lang="fr-CA" dirty="0"/>
              <a:t>Dans les x mois suivant l’attribution du contrat?</a:t>
            </a:r>
          </a:p>
          <a:p>
            <a:pPr lvl="1"/>
            <a:r>
              <a:rPr lang="fr-CA" dirty="0"/>
              <a:t>Lors de la mise en œuvre?</a:t>
            </a:r>
          </a:p>
          <a:p>
            <a:pPr indent="-228600"/>
            <a:r>
              <a:rPr lang="fr-CA" b="1" dirty="0"/>
              <a:t>Continu sur la prochaine diapositive</a:t>
            </a:r>
          </a:p>
        </p:txBody>
      </p:sp>
    </p:spTree>
    <p:extLst>
      <p:ext uri="{BB962C8B-B14F-4D97-AF65-F5344CB8AC3E}">
        <p14:creationId xmlns:p14="http://schemas.microsoft.com/office/powerpoint/2010/main" val="124599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Déterminez comment les fournisseurs démontreront leur conformité (2 de 5)</a:t>
            </a:r>
          </a:p>
        </p:txBody>
      </p:sp>
      <p:sp>
        <p:nvSpPr>
          <p:cNvPr id="2" name="Content Placeholder 1"/>
          <p:cNvSpPr>
            <a:spLocks noGrp="1"/>
          </p:cNvSpPr>
          <p:nvPr>
            <p:ph idx="10"/>
            <p:custDataLst>
              <p:tags r:id="rId2"/>
            </p:custDataLst>
          </p:nvPr>
        </p:nvSpPr>
        <p:spPr>
          <a:xfrm>
            <a:off x="536575" y="1187450"/>
            <a:ext cx="11115675" cy="5053013"/>
          </a:xfrm>
        </p:spPr>
        <p:txBody>
          <a:bodyPr/>
          <a:lstStyle/>
          <a:p>
            <a:pPr marL="457200" indent="-457200">
              <a:buFont typeface="+mj-lt"/>
              <a:buAutoNum type="arabicPeriod" startAt="3"/>
            </a:pPr>
            <a:r>
              <a:rPr lang="fr-CA" sz="2000" b="0" dirty="0"/>
              <a:t>Décidez de la fréquence à laquelle le soumissionnaire retenu doit réévaluer sa solution par rapport à la norme d’accessibilité.</a:t>
            </a:r>
          </a:p>
          <a:p>
            <a:pPr lvl="2"/>
            <a:r>
              <a:rPr lang="fr-CA" sz="2000" dirty="0"/>
              <a:t>Au minimum, après les mises à jour majeures de logiciel?</a:t>
            </a:r>
          </a:p>
          <a:p>
            <a:pPr lvl="2"/>
            <a:r>
              <a:rPr lang="fr-CA" sz="2000" dirty="0"/>
              <a:t>Annuellement ou à certains jalons du projet?</a:t>
            </a:r>
          </a:p>
          <a:p>
            <a:pPr marL="457200" indent="-457200">
              <a:buFont typeface="+mj-lt"/>
              <a:buAutoNum type="arabicPeriod" startAt="4"/>
            </a:pPr>
            <a:r>
              <a:rPr lang="fr-CA" sz="2000" dirty="0"/>
              <a:t>S’il s’agit d’une étape préliminaire d’un approvisionnement en plusieurs étapes :</a:t>
            </a:r>
          </a:p>
          <a:p>
            <a:pPr lvl="2"/>
            <a:r>
              <a:rPr lang="fr-CA" sz="2000" dirty="0"/>
              <a:t>Incluez plusieurs questions dans votre première étape pour évaluer la maturité du marché</a:t>
            </a:r>
          </a:p>
          <a:p>
            <a:pPr lvl="2"/>
            <a:r>
              <a:rPr lang="fr-CA" sz="2000" dirty="0"/>
              <a:t>Faites savoir ce qui suit aux soumissionnaires :</a:t>
            </a:r>
          </a:p>
          <a:p>
            <a:pPr lvl="3"/>
            <a:r>
              <a:rPr lang="fr-CA" sz="2000" dirty="0"/>
              <a:t>Les exigences d’accessibilité des TIC évolueront au fur et à mesure que la demande de soumissions avance</a:t>
            </a:r>
          </a:p>
          <a:p>
            <a:pPr lvl="3"/>
            <a:r>
              <a:rPr lang="fr-CA" sz="2000" dirty="0"/>
              <a:t>Le soumissionnaire retenu devra se conformer à la norme EN 301 549</a:t>
            </a:r>
          </a:p>
          <a:p>
            <a:pPr lvl="3"/>
            <a:r>
              <a:rPr lang="fr-CA" sz="2000" dirty="0"/>
              <a:t>Fournir l’annexe X (les exigences d’accessibilité de la norme EN 301 549 </a:t>
            </a:r>
            <a:r>
              <a:rPr lang="fr-FR" sz="2000" dirty="0"/>
              <a:t>généré à partir du générateur d'exigences en TIC (l’assistant) et fût développé dans le cadre du projet pilote de SPC)</a:t>
            </a:r>
            <a:endParaRPr lang="fr-CA" sz="2000" dirty="0"/>
          </a:p>
        </p:txBody>
      </p:sp>
    </p:spTree>
    <p:extLst>
      <p:ext uri="{BB962C8B-B14F-4D97-AF65-F5344CB8AC3E}">
        <p14:creationId xmlns:p14="http://schemas.microsoft.com/office/powerpoint/2010/main" val="405109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Objectifs</a:t>
            </a:r>
          </a:p>
        </p:txBody>
      </p:sp>
      <p:sp>
        <p:nvSpPr>
          <p:cNvPr id="2" name="Content Placeholder 1"/>
          <p:cNvSpPr>
            <a:spLocks noGrp="1"/>
          </p:cNvSpPr>
          <p:nvPr>
            <p:ph idx="10"/>
            <p:custDataLst>
              <p:tags r:id="rId2"/>
            </p:custDataLst>
          </p:nvPr>
        </p:nvSpPr>
        <p:spPr>
          <a:xfrm>
            <a:off x="536575" y="1187450"/>
            <a:ext cx="11115675" cy="5053013"/>
          </a:xfrm>
        </p:spPr>
        <p:txBody>
          <a:bodyPr/>
          <a:lstStyle/>
          <a:p>
            <a:pPr lvl="0"/>
            <a:r>
              <a:rPr lang="fr-CA" dirty="0"/>
              <a:t>Démystifier :</a:t>
            </a:r>
          </a:p>
          <a:p>
            <a:pPr lvl="1">
              <a:spcAft>
                <a:spcPts val="600"/>
              </a:spcAft>
            </a:pPr>
            <a:r>
              <a:rPr lang="fr-CA" dirty="0"/>
              <a:t>Les facteurs à prendre en considération dans la création d’une stratégie d’approvisionnement en TIC accessibles</a:t>
            </a:r>
          </a:p>
          <a:p>
            <a:pPr lvl="2">
              <a:spcAft>
                <a:spcPts val="600"/>
              </a:spcAft>
            </a:pPr>
            <a:r>
              <a:rPr lang="fr-CA" dirty="0"/>
              <a:t>Les décisions qui doivent être prises</a:t>
            </a:r>
          </a:p>
          <a:p>
            <a:pPr lvl="2">
              <a:spcAft>
                <a:spcPts val="600"/>
              </a:spcAft>
            </a:pPr>
            <a:r>
              <a:rPr lang="fr-CA" dirty="0"/>
              <a:t>Les options et effets potentiels</a:t>
            </a:r>
          </a:p>
          <a:p>
            <a:pPr lvl="1">
              <a:spcAft>
                <a:spcPts val="600"/>
              </a:spcAft>
            </a:pPr>
            <a:r>
              <a:rPr lang="fr-CA" dirty="0"/>
              <a:t>Vous donner l’assurance que votre stratégie est raisonnable</a:t>
            </a:r>
          </a:p>
          <a:p>
            <a:pPr lvl="0">
              <a:spcBef>
                <a:spcPts val="1200"/>
              </a:spcBef>
              <a:spcAft>
                <a:spcPts val="600"/>
              </a:spcAft>
            </a:pPr>
            <a:r>
              <a:rPr lang="fr-CA" b="0" dirty="0"/>
              <a:t>Téléchargez les plus récents outils (GC seulement) à partir de la page Approvisionnement du Carrefour de l</a:t>
            </a:r>
            <a:r>
              <a:rPr lang="fr-CA" b="0" dirty="0">
                <a:hlinkClick r:id="rId5"/>
              </a:rPr>
              <a:t>’accessibilité du BAFP (GCpédia)</a:t>
            </a:r>
            <a:r>
              <a:rPr lang="fr-CA" b="0" dirty="0"/>
              <a:t>.</a:t>
            </a:r>
          </a:p>
        </p:txBody>
      </p:sp>
    </p:spTree>
    <p:extLst>
      <p:ext uri="{BB962C8B-B14F-4D97-AF65-F5344CB8AC3E}">
        <p14:creationId xmlns:p14="http://schemas.microsoft.com/office/powerpoint/2010/main" val="2752579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Déterminez comment les fournisseurs démontreront leur conformité (3 de 5)</a:t>
            </a:r>
          </a:p>
        </p:txBody>
      </p:sp>
      <p:sp>
        <p:nvSpPr>
          <p:cNvPr id="2" name="Content Placeholder 1"/>
          <p:cNvSpPr>
            <a:spLocks noGrp="1"/>
          </p:cNvSpPr>
          <p:nvPr>
            <p:ph idx="10"/>
            <p:custDataLst>
              <p:tags r:id="rId2"/>
            </p:custDataLst>
          </p:nvPr>
        </p:nvSpPr>
        <p:spPr>
          <a:xfrm>
            <a:off x="536575" y="1187450"/>
            <a:ext cx="11115675" cy="5053013"/>
          </a:xfrm>
        </p:spPr>
        <p:txBody>
          <a:bodyPr/>
          <a:lstStyle/>
          <a:p>
            <a:pPr marL="457200" indent="-457200">
              <a:buFont typeface="+mj-lt"/>
              <a:buAutoNum type="arabicPeriod" startAt="5"/>
            </a:pPr>
            <a:r>
              <a:rPr lang="fr-CA" sz="2000" b="0" dirty="0"/>
              <a:t>Veillez à ce que toutes les phases de votre approvisionnement comportent un langage d’accessibilité des TIC et à ce que ce langage soit intégré dans le contrat subséquent.</a:t>
            </a:r>
          </a:p>
          <a:p>
            <a:pPr lvl="1"/>
            <a:r>
              <a:rPr lang="fr-CA" sz="2000" dirty="0"/>
              <a:t>Il est recommandé que, dans la demande de soumissions, les soumissionnaires confirment qu’ils ont lu les exigences d’accessibilité des TIC (EN 301 549) et qu’ils fournissent une attestation ou une certification de ce qui suit :</a:t>
            </a:r>
          </a:p>
          <a:p>
            <a:pPr marL="1885950" lvl="3" indent="-514350">
              <a:buFont typeface="+mj-lt"/>
              <a:buAutoNum type="romanLcPeriod"/>
            </a:pPr>
            <a:r>
              <a:rPr lang="fr-CA" sz="2000" dirty="0"/>
              <a:t>La solution du soumissionnaire satisfait déjà aux exigences.* OU</a:t>
            </a:r>
          </a:p>
          <a:p>
            <a:pPr marL="1885950" lvl="3" indent="-514350">
              <a:buFont typeface="+mj-lt"/>
              <a:buAutoNum type="romanLcPeriod"/>
            </a:pPr>
            <a:r>
              <a:rPr lang="fr-CA" sz="2000" dirty="0"/>
              <a:t>*Sa solution sera mise en conformité dans un délai de x mois après l’attribution du contrat (ou tout autre délai que le RT juge approprié)*</a:t>
            </a:r>
          </a:p>
          <a:p>
            <a:pPr marL="1885950" lvl="3" indent="-514350">
              <a:buFont typeface="+mj-lt"/>
              <a:buAutoNum type="romanLcPeriod"/>
            </a:pPr>
            <a:r>
              <a:rPr lang="fr-CA" sz="2000" dirty="0"/>
              <a:t>S’ils sont retenus, les soumissionnaires s’engagent également à fournir une feuille de route détaillée illustrant la manière dont la solution sera mise en conformité</a:t>
            </a:r>
          </a:p>
          <a:p>
            <a:pPr>
              <a:spcAft>
                <a:spcPts val="0"/>
              </a:spcAft>
            </a:pPr>
            <a:r>
              <a:rPr lang="fr-CA" sz="2000" b="0" dirty="0"/>
              <a:t>Demandez aux fournisseurs de présenter un rapport de conformité de l’accessibilité (RCA) fondé sur le </a:t>
            </a:r>
            <a:r>
              <a:rPr lang="en-CA" sz="2000" b="0" dirty="0"/>
              <a:t>Voluntary Product Accessibility Template </a:t>
            </a:r>
            <a:r>
              <a:rPr lang="fr-CA" sz="2000" b="0" dirty="0"/>
              <a:t>(VPAT</a:t>
            </a:r>
            <a:r>
              <a:rPr lang="fr-CA" sz="2000" b="0" baseline="30000" dirty="0"/>
              <a:t>®</a:t>
            </a:r>
            <a:r>
              <a:rPr lang="fr-CA" sz="2000" b="0" dirty="0"/>
              <a:t>) </a:t>
            </a:r>
            <a:br>
              <a:rPr lang="fr-CA" sz="2000" b="0" dirty="0"/>
            </a:br>
            <a:r>
              <a:rPr lang="fr-CA" sz="2000" b="0" dirty="0"/>
              <a:t>pour prouver leur attestation… </a:t>
            </a:r>
          </a:p>
          <a:p>
            <a:r>
              <a:rPr lang="fr-CA" sz="2000" b="1" dirty="0"/>
              <a:t>Continu sur la prochaine diapositive</a:t>
            </a:r>
          </a:p>
        </p:txBody>
      </p:sp>
    </p:spTree>
    <p:extLst>
      <p:ext uri="{BB962C8B-B14F-4D97-AF65-F5344CB8AC3E}">
        <p14:creationId xmlns:p14="http://schemas.microsoft.com/office/powerpoint/2010/main" val="1620437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Déterminez comment les fournisseurs démontreront leur conformité (4 de 5)</a:t>
            </a:r>
          </a:p>
        </p:txBody>
      </p:sp>
      <p:sp>
        <p:nvSpPr>
          <p:cNvPr id="2" name="Content Placeholder 1"/>
          <p:cNvSpPr>
            <a:spLocks noGrp="1"/>
          </p:cNvSpPr>
          <p:nvPr>
            <p:ph idx="10"/>
            <p:custDataLst>
              <p:tags r:id="rId2"/>
            </p:custDataLst>
          </p:nvPr>
        </p:nvSpPr>
        <p:spPr>
          <a:xfrm>
            <a:off x="536575" y="1187450"/>
            <a:ext cx="11115675" cy="5053013"/>
          </a:xfrm>
        </p:spPr>
        <p:txBody>
          <a:bodyPr/>
          <a:lstStyle/>
          <a:p>
            <a:pPr marL="457200" indent="-457200">
              <a:buFont typeface="+mj-lt"/>
              <a:buAutoNum type="arabicPeriod" startAt="6"/>
            </a:pPr>
            <a:r>
              <a:rPr lang="fr-CA" b="0" dirty="0"/>
              <a:t>Exigez que le fournisseur présente un RCA fondé sur le </a:t>
            </a:r>
            <a:r>
              <a:rPr lang="en-CA" b="0" dirty="0">
                <a:hlinkClick r:id="rId5"/>
              </a:rPr>
              <a:t>Voluntary Product Accessibility Template </a:t>
            </a:r>
            <a:r>
              <a:rPr lang="fr-CA" b="0" dirty="0">
                <a:hlinkClick r:id="rId5"/>
              </a:rPr>
              <a:t>(en anglais seulement)</a:t>
            </a:r>
            <a:r>
              <a:rPr lang="fr-CA" b="0" dirty="0"/>
              <a:t> (VPAT</a:t>
            </a:r>
            <a:r>
              <a:rPr lang="fr-CA" b="0" baseline="30000" dirty="0"/>
              <a:t>®</a:t>
            </a:r>
            <a:r>
              <a:rPr lang="fr-CA" b="0" dirty="0"/>
              <a:t>) (choisissez le bon modèle VPAT – de préférence EU ou INT).</a:t>
            </a:r>
          </a:p>
          <a:p>
            <a:pPr lvl="2"/>
            <a:r>
              <a:rPr lang="fr-CA" dirty="0"/>
              <a:t>Les RCA devraient :</a:t>
            </a:r>
          </a:p>
          <a:p>
            <a:pPr lvl="3"/>
            <a:r>
              <a:rPr lang="fr-CA" dirty="0"/>
              <a:t>de préférence être préparés par un tiers à l’aide du VPAT® plutôt que par le spécialiste en accessibilité à l’interne du fournisseur</a:t>
            </a:r>
          </a:p>
          <a:p>
            <a:pPr lvl="3"/>
            <a:r>
              <a:rPr lang="fr-CA" dirty="0"/>
              <a:t>être testés par rapport à la norme EN 301 549 et concerner l’ensemble de la solution que vous achetez (et pas seulement une partie de celle-ci)</a:t>
            </a:r>
          </a:p>
          <a:p>
            <a:pPr lvl="3"/>
            <a:r>
              <a:rPr lang="fr-CA" dirty="0"/>
              <a:t>de préférence ne pas dater de plus de 12 mois, mais jusqu’à 24 mois est acceptable tant qu’ils représentent ce que vous achetez</a:t>
            </a:r>
          </a:p>
          <a:p>
            <a:pPr lvl="2"/>
            <a:r>
              <a:rPr lang="fr-CA" dirty="0"/>
              <a:t>Déterminez si vous rendrez la présentation d’un RCA :</a:t>
            </a:r>
          </a:p>
          <a:p>
            <a:pPr lvl="3"/>
            <a:r>
              <a:rPr lang="fr-CA" dirty="0"/>
              <a:t>obligatoire (recommandé)</a:t>
            </a:r>
          </a:p>
          <a:p>
            <a:pPr lvl="3"/>
            <a:r>
              <a:rPr lang="fr-CA" dirty="0"/>
              <a:t>facultative</a:t>
            </a:r>
          </a:p>
        </p:txBody>
      </p:sp>
    </p:spTree>
    <p:extLst>
      <p:ext uri="{BB962C8B-B14F-4D97-AF65-F5344CB8AC3E}">
        <p14:creationId xmlns:p14="http://schemas.microsoft.com/office/powerpoint/2010/main" val="3289131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Déterminez comment les fournisseurs démontreront leur conformité (5 de 5)</a:t>
            </a:r>
          </a:p>
        </p:txBody>
      </p:sp>
      <p:sp>
        <p:nvSpPr>
          <p:cNvPr id="2" name="Content Placeholder 1"/>
          <p:cNvSpPr>
            <a:spLocks noGrp="1"/>
          </p:cNvSpPr>
          <p:nvPr>
            <p:ph idx="10"/>
            <p:custDataLst>
              <p:tags r:id="rId2"/>
            </p:custDataLst>
          </p:nvPr>
        </p:nvSpPr>
        <p:spPr/>
        <p:txBody>
          <a:bodyPr/>
          <a:lstStyle/>
          <a:p>
            <a:r>
              <a:rPr lang="fr-CA" b="1"/>
              <a:t>Autres renseignements sur la feuille de route :</a:t>
            </a:r>
          </a:p>
          <a:p>
            <a:r>
              <a:rPr lang="fr-CA" b="0"/>
              <a:t>Si le fournisseur retenu ne se conforme pas actuellement aux exigences d’accessibilité, il doit fournir un plan de correction (feuille de route). Ce plan détaillera la manière dont il répondra en tout point aux exigences dans les [#] mois suivant l’attribution du contrat, y compris :</a:t>
            </a:r>
          </a:p>
          <a:p>
            <a:pPr lvl="1"/>
            <a:r>
              <a:rPr lang="fr-CA"/>
              <a:t>les délais pour corriger les problèmes d’accessibilité cernés par l’équipe d’évaluation</a:t>
            </a:r>
          </a:p>
          <a:p>
            <a:pPr lvl="1"/>
            <a:r>
              <a:rPr lang="fr-CA"/>
              <a:t>les délais pour corriger les problèmes d’accessibilité cernés par les utilisateurs finals</a:t>
            </a:r>
          </a:p>
          <a:p>
            <a:pPr lvl="1"/>
            <a:r>
              <a:rPr lang="fr-CA"/>
              <a:t>les options de mise à niveau de logiciel qui permettraient de résoudre les problèmes d’accessibilité</a:t>
            </a:r>
          </a:p>
          <a:p>
            <a:pPr lvl="1"/>
            <a:r>
              <a:rPr lang="fr-CA"/>
              <a:t>les plans de sous-traitance des audits et de la correction de l’accessibilité</a:t>
            </a:r>
          </a:p>
          <a:p>
            <a:pPr lvl="1"/>
            <a:r>
              <a:rPr lang="fr-CA"/>
              <a:t>les plans et la capacité d’audit interne et de correction de l’accessibilité</a:t>
            </a:r>
          </a:p>
        </p:txBody>
      </p:sp>
    </p:spTree>
    <p:extLst>
      <p:ext uri="{BB962C8B-B14F-4D97-AF65-F5344CB8AC3E}">
        <p14:creationId xmlns:p14="http://schemas.microsoft.com/office/powerpoint/2010/main" val="4103461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536895" y="176590"/>
            <a:ext cx="10631848" cy="775518"/>
          </a:xfrm>
        </p:spPr>
        <p:txBody>
          <a:bodyPr/>
          <a:lstStyle/>
          <a:p>
            <a:r>
              <a:rPr lang="fr-CA"/>
              <a:t>Créez des critères d’évaluation et déterminez qui évaluera les exigences d’accessibilité des TIC (1 de 2)</a:t>
            </a:r>
          </a:p>
        </p:txBody>
      </p:sp>
      <p:sp>
        <p:nvSpPr>
          <p:cNvPr id="2" name="Content Placeholder 1"/>
          <p:cNvSpPr>
            <a:spLocks noGrp="1"/>
          </p:cNvSpPr>
          <p:nvPr>
            <p:ph idx="10"/>
            <p:custDataLst>
              <p:tags r:id="rId2"/>
            </p:custDataLst>
          </p:nvPr>
        </p:nvSpPr>
        <p:spPr>
          <a:xfrm>
            <a:off x="536575" y="1187450"/>
            <a:ext cx="11115675" cy="5053013"/>
          </a:xfrm>
        </p:spPr>
        <p:txBody>
          <a:bodyPr/>
          <a:lstStyle/>
          <a:p>
            <a:pPr marL="457200" lvl="0" indent="-457200">
              <a:buFont typeface="+mj-lt"/>
              <a:buAutoNum type="arabicPeriod"/>
            </a:pPr>
            <a:r>
              <a:rPr lang="fr-CA" dirty="0"/>
              <a:t>Décidez de ce que vous ferez avec le RCA et si vous :</a:t>
            </a:r>
          </a:p>
          <a:p>
            <a:pPr lvl="1"/>
            <a:r>
              <a:rPr lang="fr-CA" dirty="0"/>
              <a:t>examinerez le RCA, lui attribuerez une note et l’intégrerez aux critères d’évaluation pour sélectionner le soumissionnaire retenu (recommandé)</a:t>
            </a:r>
          </a:p>
          <a:p>
            <a:pPr lvl="1">
              <a:spcAft>
                <a:spcPts val="1200"/>
              </a:spcAft>
            </a:pPr>
            <a:r>
              <a:rPr lang="fr-CA" dirty="0"/>
              <a:t>examinerez le RCA à titre d’information seulement et ne lui attribuerez pas de note</a:t>
            </a:r>
          </a:p>
          <a:p>
            <a:pPr indent="-228600"/>
            <a:r>
              <a:rPr lang="fr-CA" b="1" dirty="0"/>
              <a:t>Continu sur la prochaine diapositive</a:t>
            </a:r>
          </a:p>
        </p:txBody>
      </p:sp>
    </p:spTree>
    <p:extLst>
      <p:ext uri="{BB962C8B-B14F-4D97-AF65-F5344CB8AC3E}">
        <p14:creationId xmlns:p14="http://schemas.microsoft.com/office/powerpoint/2010/main" val="328828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a:xfrm>
            <a:off x="536894" y="176590"/>
            <a:ext cx="10613187" cy="775518"/>
          </a:xfrm>
        </p:spPr>
        <p:txBody>
          <a:bodyPr/>
          <a:lstStyle/>
          <a:p>
            <a:r>
              <a:rPr lang="fr-CA"/>
              <a:t>Créez des critères d’évaluation et déterminez qui évaluera les exigences d’accessibilité des TIC (2 de 2)</a:t>
            </a:r>
          </a:p>
        </p:txBody>
      </p:sp>
      <p:sp>
        <p:nvSpPr>
          <p:cNvPr id="2" name="Content Placeholder 1"/>
          <p:cNvSpPr>
            <a:spLocks noGrp="1"/>
          </p:cNvSpPr>
          <p:nvPr>
            <p:ph idx="10"/>
            <p:custDataLst>
              <p:tags r:id="rId2"/>
            </p:custDataLst>
          </p:nvPr>
        </p:nvSpPr>
        <p:spPr>
          <a:xfrm>
            <a:off x="536575" y="1187450"/>
            <a:ext cx="11115675" cy="5053013"/>
          </a:xfrm>
        </p:spPr>
        <p:txBody>
          <a:bodyPr/>
          <a:lstStyle/>
          <a:p>
            <a:pPr marL="457200" lvl="0" indent="-457200">
              <a:lnSpc>
                <a:spcPct val="120000"/>
              </a:lnSpc>
              <a:buFont typeface="+mj-lt"/>
              <a:buAutoNum type="arabicPeriod" startAt="2"/>
            </a:pPr>
            <a:r>
              <a:rPr lang="fr-CA" dirty="0"/>
              <a:t>Déterminez la façon dont vous évaluerez l’accessibilité de la ou des solutions :</a:t>
            </a:r>
          </a:p>
          <a:p>
            <a:pPr lvl="1">
              <a:lnSpc>
                <a:spcPct val="120000"/>
              </a:lnSpc>
            </a:pPr>
            <a:r>
              <a:rPr lang="fr-CA" dirty="0"/>
              <a:t>Annexe Y – contient les éléments testables des composantes des TIC sélectionnées à l’annexe X </a:t>
            </a:r>
            <a:r>
              <a:rPr lang="fr-FR" dirty="0"/>
              <a:t>(tous deux produits par le générateur d'exigences en (TIC))</a:t>
            </a:r>
            <a:endParaRPr lang="fr-CA" dirty="0"/>
          </a:p>
          <a:p>
            <a:pPr lvl="2">
              <a:lnSpc>
                <a:spcPct val="120000"/>
              </a:lnSpc>
            </a:pPr>
            <a:r>
              <a:rPr lang="fr-CA" dirty="0"/>
              <a:t>Effectuerez-vous (vous ou le groupe numérique ministériel) des tests de conformité de l’accessibilité par rapport à la norme EN 301 549?</a:t>
            </a:r>
          </a:p>
          <a:p>
            <a:pPr lvl="2">
              <a:lnSpc>
                <a:spcPct val="120000"/>
              </a:lnSpc>
            </a:pPr>
            <a:r>
              <a:rPr lang="fr-CA" dirty="0"/>
              <a:t>Embaucherez-vous un tiers pour tester la conformité de l’accessibilité et vérifier les allégations du fournisseur?</a:t>
            </a:r>
          </a:p>
          <a:p>
            <a:pPr lvl="2">
              <a:lnSpc>
                <a:spcPct val="120000"/>
              </a:lnSpc>
            </a:pPr>
            <a:r>
              <a:rPr lang="fr-CA" dirty="0"/>
              <a:t>Tenterez-vous de demander à l’AATIA de faire un test décisif (examen d’un petit échantillon de pages)?</a:t>
            </a:r>
          </a:p>
          <a:p>
            <a:pPr lvl="1">
              <a:lnSpc>
                <a:spcPct val="120000"/>
              </a:lnSpc>
            </a:pPr>
            <a:r>
              <a:rPr lang="fr-CA" dirty="0"/>
              <a:t>Comment aborderez-vous les tests par les utilisateurs avec les personnes en situation de handicap?</a:t>
            </a:r>
          </a:p>
        </p:txBody>
      </p:sp>
    </p:spTree>
    <p:extLst>
      <p:ext uri="{BB962C8B-B14F-4D97-AF65-F5344CB8AC3E}">
        <p14:creationId xmlns:p14="http://schemas.microsoft.com/office/powerpoint/2010/main" val="1029136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dirty="0"/>
              <a:t>Insérez le langage d’accessibilité approprié</a:t>
            </a:r>
          </a:p>
        </p:txBody>
      </p:sp>
      <p:sp>
        <p:nvSpPr>
          <p:cNvPr id="2" name="Content Placeholder 1"/>
          <p:cNvSpPr>
            <a:spLocks noGrp="1"/>
          </p:cNvSpPr>
          <p:nvPr>
            <p:ph idx="10"/>
            <p:custDataLst>
              <p:tags r:id="rId2"/>
            </p:custDataLst>
          </p:nvPr>
        </p:nvSpPr>
        <p:spPr>
          <a:xfrm>
            <a:off x="536575" y="1187450"/>
            <a:ext cx="11271494" cy="5053013"/>
          </a:xfrm>
        </p:spPr>
        <p:txBody>
          <a:bodyPr/>
          <a:lstStyle/>
          <a:p>
            <a:r>
              <a:rPr lang="fr-CA" dirty="0"/>
              <a:t>Examinez le langage d’accessibilité provisoire approprié, puis :</a:t>
            </a:r>
          </a:p>
          <a:p>
            <a:pPr lvl="1"/>
            <a:r>
              <a:rPr lang="fr-CA" dirty="0"/>
              <a:t>Utilisez-le mot pour mot ou révisez-le en fonction de vos besoins</a:t>
            </a:r>
          </a:p>
          <a:p>
            <a:pPr lvl="1"/>
            <a:r>
              <a:rPr lang="fr-CA" dirty="0"/>
              <a:t>Utilisez-le pour vous inspirer</a:t>
            </a:r>
          </a:p>
          <a:p>
            <a:r>
              <a:rPr lang="fr-CA" b="0" dirty="0"/>
              <a:t>Adaptez le langage d’accessibilité utilisé dans la demande de soumissions pour le contrat.</a:t>
            </a:r>
          </a:p>
          <a:p>
            <a:pPr lvl="1"/>
            <a:r>
              <a:rPr lang="fr-CA" dirty="0"/>
              <a:t>Intégrez l’annexe X (les exigences d’accessibilité des TIC de la norme EN 301 549) dans le contrat, de sorte qu’il y ait une trace claire de ce que le fournisseur est tenu de fournir</a:t>
            </a:r>
          </a:p>
          <a:p>
            <a:pPr lvl="1"/>
            <a:r>
              <a:rPr lang="fr-CA" dirty="0"/>
              <a:t>Veillez à ce que les renseignements relatifs à la fréquence des tests de conformité de l’accessibilité, des tests par les utilisateurs, de la présentation des RCA et des feuilles de route mis à jour, etc. soient précisés</a:t>
            </a:r>
          </a:p>
          <a:p>
            <a:pPr lvl="1"/>
            <a:r>
              <a:rPr lang="fr-CA" dirty="0"/>
              <a:t>Faites examiner le langage d’accessibilité par les services juridiques</a:t>
            </a:r>
          </a:p>
        </p:txBody>
      </p:sp>
    </p:spTree>
    <p:extLst>
      <p:ext uri="{BB962C8B-B14F-4D97-AF65-F5344CB8AC3E}">
        <p14:creationId xmlns:p14="http://schemas.microsoft.com/office/powerpoint/2010/main" val="16609146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S’assurer que le fournisseur retenu offre une solution accessible (1 de 2)</a:t>
            </a:r>
          </a:p>
        </p:txBody>
      </p:sp>
      <p:sp>
        <p:nvSpPr>
          <p:cNvPr id="2" name="Content Placeholder 1"/>
          <p:cNvSpPr>
            <a:spLocks noGrp="1"/>
          </p:cNvSpPr>
          <p:nvPr>
            <p:ph idx="10"/>
            <p:custDataLst>
              <p:tags r:id="rId2"/>
            </p:custDataLst>
          </p:nvPr>
        </p:nvSpPr>
        <p:spPr>
          <a:xfrm>
            <a:off x="536575" y="1187450"/>
            <a:ext cx="11115675" cy="5053013"/>
          </a:xfrm>
        </p:spPr>
        <p:txBody>
          <a:bodyPr/>
          <a:lstStyle/>
          <a:p>
            <a:pPr lvl="0">
              <a:lnSpc>
                <a:spcPct val="120000"/>
              </a:lnSpc>
            </a:pPr>
            <a:r>
              <a:rPr lang="fr-CA" b="0" dirty="0"/>
              <a:t>Le fournisseur est responsable de la conformité de sa solution à la norme EN 301 549</a:t>
            </a:r>
          </a:p>
          <a:p>
            <a:pPr lvl="0">
              <a:lnSpc>
                <a:spcPct val="120000"/>
              </a:lnSpc>
            </a:pPr>
            <a:r>
              <a:rPr lang="fr-CA" b="0" dirty="0"/>
              <a:t>En termes très généraux, voici l’approche recommandée pour atténuer les risques ou traiter un produit qui n’est pas entièrement accessible :</a:t>
            </a:r>
          </a:p>
          <a:p>
            <a:pPr lvl="1">
              <a:lnSpc>
                <a:spcPct val="120000"/>
              </a:lnSpc>
            </a:pPr>
            <a:r>
              <a:rPr lang="fr-CA" dirty="0"/>
              <a:t>Soulevez le ou les problèmes d’accessibilité avec le fournisseur.</a:t>
            </a:r>
          </a:p>
          <a:p>
            <a:pPr lvl="1">
              <a:lnSpc>
                <a:spcPct val="120000"/>
              </a:lnSpc>
            </a:pPr>
            <a:r>
              <a:rPr lang="fr-CA" dirty="0"/>
              <a:t>Examinez la feuille de route avec le fournisseur pour s’assurer qu’elle est pleinement conforme et qu’elle comporte des échéances.</a:t>
            </a:r>
          </a:p>
          <a:p>
            <a:pPr lvl="1">
              <a:lnSpc>
                <a:spcPct val="120000"/>
              </a:lnSpc>
            </a:pPr>
            <a:r>
              <a:rPr lang="fr-CA" dirty="0"/>
              <a:t>Prévoyez des périodes d’examen à ces échéances.</a:t>
            </a:r>
          </a:p>
          <a:p>
            <a:pPr lvl="1">
              <a:lnSpc>
                <a:spcPct val="120000"/>
              </a:lnSpc>
            </a:pPr>
            <a:r>
              <a:rPr lang="fr-CA" dirty="0"/>
              <a:t>Après ce qui précède, communiquez de manière transparente les obstacles aux intervenants / clients / employés / participants, planifiez des périodes d’examen aux échéances et informez la haute direction.</a:t>
            </a:r>
          </a:p>
        </p:txBody>
      </p:sp>
    </p:spTree>
    <p:extLst>
      <p:ext uri="{BB962C8B-B14F-4D97-AF65-F5344CB8AC3E}">
        <p14:creationId xmlns:p14="http://schemas.microsoft.com/office/powerpoint/2010/main" val="4088956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S’assurer que le fournisseur retenu offre une solution accessible (2 de 2)</a:t>
            </a:r>
          </a:p>
        </p:txBody>
      </p:sp>
      <p:sp>
        <p:nvSpPr>
          <p:cNvPr id="2" name="Content Placeholder 1"/>
          <p:cNvSpPr>
            <a:spLocks noGrp="1"/>
          </p:cNvSpPr>
          <p:nvPr>
            <p:ph idx="10"/>
            <p:custDataLst>
              <p:tags r:id="rId2"/>
            </p:custDataLst>
          </p:nvPr>
        </p:nvSpPr>
        <p:spPr>
          <a:xfrm>
            <a:off x="536575" y="1187450"/>
            <a:ext cx="11115675" cy="5053013"/>
          </a:xfrm>
        </p:spPr>
        <p:txBody>
          <a:bodyPr/>
          <a:lstStyle/>
          <a:p>
            <a:pPr lvl="1"/>
            <a:r>
              <a:rPr lang="fr-CA" dirty="0"/>
              <a:t>Définissez clairement l’approche de rechange et dotez-la de ressources adéquates afin de vous assurer que tout le monde peut participer dans les mêmes délais et vivre une expérience équitable. Par exemple, il existe peut-être une solution de rechange ou un membre du personnel qui peut répondre aux demandes.</a:t>
            </a:r>
          </a:p>
          <a:p>
            <a:pPr lvl="1"/>
            <a:r>
              <a:rPr lang="fr-CA" dirty="0"/>
              <a:t>Planifiez des suivis périodiques auprès de l’entreprise et du projet.</a:t>
            </a:r>
          </a:p>
          <a:p>
            <a:pPr lvl="1"/>
            <a:r>
              <a:rPr lang="fr-CA" dirty="0"/>
              <a:t>Veillez à ce que ce produit ne soit pas commercialisé au sein du ministère comme une solution accessible.</a:t>
            </a:r>
          </a:p>
          <a:p>
            <a:pPr lvl="1"/>
            <a:r>
              <a:rPr lang="fr-CA" dirty="0"/>
              <a:t>Informez la haute direction (le directeur général du RT) et obtenez l’approbation de l’approche.</a:t>
            </a:r>
          </a:p>
          <a:p>
            <a:r>
              <a:rPr lang="fr-CA" b="0" dirty="0"/>
              <a:t>Consultez les outils développés par SPC et/ou contactez l’AATIA ou votre conseiller juridique pour obtenir une assistance supplémentaire.</a:t>
            </a:r>
          </a:p>
        </p:txBody>
      </p:sp>
    </p:spTree>
    <p:extLst>
      <p:ext uri="{BB962C8B-B14F-4D97-AF65-F5344CB8AC3E}">
        <p14:creationId xmlns:p14="http://schemas.microsoft.com/office/powerpoint/2010/main" val="2696340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en-CA"/>
              <a:t>Conclusion</a:t>
            </a:r>
          </a:p>
        </p:txBody>
      </p:sp>
    </p:spTree>
    <p:extLst>
      <p:ext uri="{BB962C8B-B14F-4D97-AF65-F5344CB8AC3E}">
        <p14:creationId xmlns:p14="http://schemas.microsoft.com/office/powerpoint/2010/main" val="2396390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49AC8B-0A7A-4F32-892D-037302FF1E14}"/>
              </a:ext>
            </a:extLst>
          </p:cNvPr>
          <p:cNvSpPr>
            <a:spLocks noGrp="1"/>
          </p:cNvSpPr>
          <p:nvPr>
            <p:ph type="title"/>
            <p:custDataLst>
              <p:tags r:id="rId1"/>
            </p:custDataLst>
          </p:nvPr>
        </p:nvSpPr>
        <p:spPr/>
        <p:txBody>
          <a:bodyPr/>
          <a:lstStyle/>
          <a:p>
            <a:r>
              <a:rPr lang="fr-CA"/>
              <a:t>Demandez l’aide de l’ETA ou de l’</a:t>
            </a:r>
            <a:r>
              <a:rPr lang="fr-CA" err="1"/>
              <a:t>AATIA</a:t>
            </a:r>
            <a:endParaRPr lang="fr-CA"/>
          </a:p>
        </p:txBody>
      </p:sp>
      <p:sp>
        <p:nvSpPr>
          <p:cNvPr id="4" name="Content Placeholder 3">
            <a:extLst>
              <a:ext uri="{FF2B5EF4-FFF2-40B4-BE49-F238E27FC236}">
                <a16:creationId xmlns:a16="http://schemas.microsoft.com/office/drawing/2014/main" id="{DBE9944B-B341-4AF2-9832-F1B0C79DCCE1}"/>
              </a:ext>
            </a:extLst>
          </p:cNvPr>
          <p:cNvSpPr>
            <a:spLocks noGrp="1"/>
          </p:cNvSpPr>
          <p:nvPr>
            <p:ph idx="10"/>
            <p:custDataLst>
              <p:tags r:id="rId2"/>
            </p:custDataLst>
          </p:nvPr>
        </p:nvSpPr>
        <p:spPr>
          <a:xfrm>
            <a:off x="536575" y="1187450"/>
            <a:ext cx="11115675" cy="5053013"/>
          </a:xfrm>
        </p:spPr>
        <p:txBody>
          <a:bodyPr/>
          <a:lstStyle/>
          <a:p>
            <a:pPr>
              <a:lnSpc>
                <a:spcPct val="120000"/>
              </a:lnSpc>
            </a:pPr>
            <a:r>
              <a:rPr lang="fr-CA" dirty="0"/>
              <a:t>Demandez de l’aide le plus tôt possible dans l’élaboration de vos exigences, soit auprès de :</a:t>
            </a:r>
          </a:p>
          <a:p>
            <a:pPr lvl="1">
              <a:lnSpc>
                <a:spcPct val="120000"/>
              </a:lnSpc>
            </a:pPr>
            <a:r>
              <a:rPr lang="fr-CA" dirty="0"/>
              <a:t>l’ETA (approvisionnements organisationnels de SPC qui toucheront plus d’un ministère gouvernemental) ou</a:t>
            </a:r>
          </a:p>
          <a:p>
            <a:pPr lvl="1">
              <a:lnSpc>
                <a:spcPct val="120000"/>
              </a:lnSpc>
            </a:pPr>
            <a:r>
              <a:rPr lang="fr-CA" dirty="0"/>
              <a:t>l’AATIA (approvisionnements non organisationnels de SPC, approvisionnements d’autres ministères et organismes gouvernementaux et contrats à fournisseur unique)</a:t>
            </a:r>
          </a:p>
          <a:p>
            <a:pPr>
              <a:lnSpc>
                <a:spcPct val="120000"/>
              </a:lnSpc>
            </a:pPr>
            <a:r>
              <a:rPr lang="fr-CA" b="0" dirty="0"/>
              <a:t>Utilisez les outils qui ont été mis au point dans le cadre de notre projet pilote concernant la norme EN 301 549</a:t>
            </a:r>
          </a:p>
        </p:txBody>
      </p:sp>
    </p:spTree>
    <p:extLst>
      <p:ext uri="{BB962C8B-B14F-4D97-AF65-F5344CB8AC3E}">
        <p14:creationId xmlns:p14="http://schemas.microsoft.com/office/powerpoint/2010/main" val="2196349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0DC5FE-BE84-4378-95EB-5A8F0106A50C}"/>
              </a:ext>
            </a:extLst>
          </p:cNvPr>
          <p:cNvSpPr>
            <a:spLocks noGrp="1"/>
          </p:cNvSpPr>
          <p:nvPr>
            <p:ph type="title"/>
            <p:custDataLst>
              <p:tags r:id="rId1"/>
            </p:custDataLst>
          </p:nvPr>
        </p:nvSpPr>
        <p:spPr/>
        <p:txBody>
          <a:bodyPr/>
          <a:lstStyle/>
          <a:p>
            <a:r>
              <a:rPr lang="en-CA"/>
              <a:t>Vision</a:t>
            </a:r>
          </a:p>
        </p:txBody>
      </p:sp>
    </p:spTree>
    <p:extLst>
      <p:ext uri="{BB962C8B-B14F-4D97-AF65-F5344CB8AC3E}">
        <p14:creationId xmlns:p14="http://schemas.microsoft.com/office/powerpoint/2010/main" val="3595329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C49AC8B-0A7A-4F32-892D-037302FF1E14}"/>
              </a:ext>
            </a:extLst>
          </p:cNvPr>
          <p:cNvSpPr>
            <a:spLocks noGrp="1"/>
          </p:cNvSpPr>
          <p:nvPr>
            <p:ph type="title"/>
            <p:custDataLst>
              <p:tags r:id="rId1"/>
            </p:custDataLst>
          </p:nvPr>
        </p:nvSpPr>
        <p:spPr/>
        <p:txBody>
          <a:bodyPr/>
          <a:lstStyle/>
          <a:p>
            <a:r>
              <a:rPr lang="fr-CA" dirty="0"/>
              <a:t>Envisagez de suivre une autre formation connexe (pour les employés du GC seulement)</a:t>
            </a:r>
          </a:p>
        </p:txBody>
      </p:sp>
      <p:sp>
        <p:nvSpPr>
          <p:cNvPr id="4" name="Content Placeholder 3">
            <a:extLst>
              <a:ext uri="{FF2B5EF4-FFF2-40B4-BE49-F238E27FC236}">
                <a16:creationId xmlns:a16="http://schemas.microsoft.com/office/drawing/2014/main" id="{DBE9944B-B341-4AF2-9832-F1B0C79DCCE1}"/>
              </a:ext>
            </a:extLst>
          </p:cNvPr>
          <p:cNvSpPr>
            <a:spLocks noGrp="1"/>
          </p:cNvSpPr>
          <p:nvPr>
            <p:ph idx="10"/>
            <p:custDataLst>
              <p:tags r:id="rId2"/>
            </p:custDataLst>
          </p:nvPr>
        </p:nvSpPr>
        <p:spPr>
          <a:xfrm>
            <a:off x="536575" y="1187450"/>
            <a:ext cx="11115675" cy="5053013"/>
          </a:xfrm>
        </p:spPr>
        <p:txBody>
          <a:bodyPr/>
          <a:lstStyle/>
          <a:p>
            <a:pPr>
              <a:lnSpc>
                <a:spcPct val="110000"/>
              </a:lnSpc>
            </a:pPr>
            <a:r>
              <a:rPr lang="fr-CA" b="0" dirty="0"/>
              <a:t>Consultez </a:t>
            </a:r>
            <a:r>
              <a:rPr lang="fr-CA" b="0" dirty="0" err="1"/>
              <a:t>GCpédia</a:t>
            </a:r>
            <a:r>
              <a:rPr lang="fr-CA" b="0" dirty="0"/>
              <a:t> pour une liste des possibilités de formation de l’AATIA (change chaque mois)</a:t>
            </a:r>
          </a:p>
          <a:p>
            <a:pPr lvl="1">
              <a:lnSpc>
                <a:spcPct val="110000"/>
              </a:lnSpc>
            </a:pPr>
            <a:r>
              <a:rPr lang="en-CA" dirty="0">
                <a:hlinkClick r:id="rId5"/>
              </a:rPr>
              <a:t>GC Accessibility Training and Events </a:t>
            </a:r>
            <a:r>
              <a:rPr lang="fr-CA" dirty="0">
                <a:hlinkClick r:id="rId5"/>
              </a:rPr>
              <a:t>/ Formation et événements du GC sur l'accessibilité – </a:t>
            </a:r>
            <a:r>
              <a:rPr lang="fr-CA" dirty="0" err="1">
                <a:hlinkClick r:id="rId5"/>
              </a:rPr>
              <a:t>GCpédia</a:t>
            </a:r>
            <a:endParaRPr lang="fr-CA" dirty="0"/>
          </a:p>
          <a:p>
            <a:pPr lvl="1">
              <a:lnSpc>
                <a:spcPct val="110000"/>
              </a:lnSpc>
            </a:pPr>
            <a:r>
              <a:rPr lang="fr-CA" dirty="0"/>
              <a:t>L’acquisition de technologies de l’information et des communications (TIC) accessibles –Présentation de la stratégie et de la mise en œuvre du projet pilote de SPC</a:t>
            </a:r>
          </a:p>
          <a:p>
            <a:pPr lvl="2">
              <a:lnSpc>
                <a:spcPct val="110000"/>
              </a:lnSpc>
            </a:pPr>
            <a:r>
              <a:rPr lang="fr-CA" dirty="0"/>
              <a:t>Un aperçu du cycle de vie complet, depuis la création de votre stratégie d’accessibilité jusqu’à la mise en œuvre, en passant par l’évaluation. </a:t>
            </a:r>
          </a:p>
          <a:p>
            <a:pPr lvl="1">
              <a:lnSpc>
                <a:spcPct val="110000"/>
              </a:lnSpc>
            </a:pPr>
            <a:r>
              <a:rPr lang="fr-CA" dirty="0"/>
              <a:t>Rapports de conformité de l’accessibilité et feuilles de route de l’accessibilité (en voie d’élaboration)</a:t>
            </a:r>
          </a:p>
          <a:p>
            <a:pPr lvl="2">
              <a:lnSpc>
                <a:spcPct val="110000"/>
              </a:lnSpc>
            </a:pPr>
            <a:r>
              <a:rPr lang="fr-CA" dirty="0"/>
              <a:t>Une exploration détaillée pour comprendre l’utilisation des RCA et des feuilles de route</a:t>
            </a:r>
          </a:p>
        </p:txBody>
      </p:sp>
    </p:spTree>
    <p:extLst>
      <p:ext uri="{BB962C8B-B14F-4D97-AF65-F5344CB8AC3E}">
        <p14:creationId xmlns:p14="http://schemas.microsoft.com/office/powerpoint/2010/main" val="2266125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dirty="0"/>
              <a:t>Coordonnées (GC seulement)</a:t>
            </a:r>
          </a:p>
        </p:txBody>
      </p:sp>
      <p:sp>
        <p:nvSpPr>
          <p:cNvPr id="2" name="Content Placeholder 1"/>
          <p:cNvSpPr>
            <a:spLocks noGrp="1"/>
          </p:cNvSpPr>
          <p:nvPr>
            <p:ph idx="10"/>
            <p:custDataLst>
              <p:tags r:id="rId2"/>
            </p:custDataLst>
          </p:nvPr>
        </p:nvSpPr>
        <p:spPr>
          <a:xfrm>
            <a:off x="536575" y="1187450"/>
            <a:ext cx="11115675" cy="5053013"/>
          </a:xfrm>
        </p:spPr>
        <p:txBody>
          <a:bodyPr/>
          <a:lstStyle/>
          <a:p>
            <a:r>
              <a:rPr lang="fr-CA" b="1" dirty="0"/>
              <a:t>SPC – Approvisionnements organisationnels : </a:t>
            </a:r>
            <a:endParaRPr lang="en-CA" b="1" dirty="0"/>
          </a:p>
          <a:p>
            <a:pPr lvl="1"/>
            <a:r>
              <a:rPr lang="sv-SE" dirty="0"/>
              <a:t>ATT / ETA (SSC/SPC) </a:t>
            </a:r>
            <a:r>
              <a:rPr lang="sv-SE" dirty="0">
                <a:hlinkClick r:id="rId5"/>
              </a:rPr>
              <a:t>att-eta@ssc-spc.gc.ca</a:t>
            </a:r>
            <a:endParaRPr lang="en-CA" dirty="0"/>
          </a:p>
          <a:p>
            <a:r>
              <a:rPr lang="fr-CA" b="1" dirty="0"/>
              <a:t>SPC – approvisionnements non organisationnels ou d’autres ministères :</a:t>
            </a:r>
            <a:endParaRPr lang="en-CA" b="1" dirty="0"/>
          </a:p>
          <a:p>
            <a:pPr lvl="1"/>
            <a:r>
              <a:rPr lang="en-CA" dirty="0"/>
              <a:t>AAACT / AATIA (SSC/SPC) </a:t>
            </a:r>
            <a:r>
              <a:rPr lang="en-CA" dirty="0">
                <a:hlinkClick r:id="rId6"/>
              </a:rPr>
              <a:t>aaact-aatia@ssc-spc.gc.ca</a:t>
            </a:r>
            <a:r>
              <a:rPr lang="en-CA" dirty="0"/>
              <a:t> </a:t>
            </a:r>
          </a:p>
          <a:p>
            <a:r>
              <a:rPr lang="en-CA" b="1" dirty="0"/>
              <a:t>Tests </a:t>
            </a:r>
            <a:r>
              <a:rPr lang="fr-CA" b="1" dirty="0"/>
              <a:t>de l’AATIA (échantillon d’un certain nombre de pages / utilisabilité) :</a:t>
            </a:r>
            <a:endParaRPr lang="en-CA" b="1" dirty="0"/>
          </a:p>
          <a:p>
            <a:pPr lvl="1"/>
            <a:r>
              <a:rPr lang="en-CA" dirty="0"/>
              <a:t>AAACT / AATIA (SSC/SPC) </a:t>
            </a:r>
            <a:r>
              <a:rPr lang="en-CA" dirty="0">
                <a:hlinkClick r:id="rId6"/>
              </a:rPr>
              <a:t>aaact-aatia@ssc-spc.gc.ca</a:t>
            </a:r>
            <a:r>
              <a:rPr lang="en-CA" dirty="0"/>
              <a:t> </a:t>
            </a:r>
          </a:p>
        </p:txBody>
      </p:sp>
    </p:spTree>
    <p:extLst>
      <p:ext uri="{BB962C8B-B14F-4D97-AF65-F5344CB8AC3E}">
        <p14:creationId xmlns:p14="http://schemas.microsoft.com/office/powerpoint/2010/main" val="387827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BEA98-2AAB-4B3E-839F-9FE883E89710}"/>
              </a:ext>
            </a:extLst>
          </p:cNvPr>
          <p:cNvSpPr>
            <a:spLocks noGrp="1"/>
          </p:cNvSpPr>
          <p:nvPr>
            <p:ph type="title"/>
            <p:custDataLst>
              <p:tags r:id="rId1"/>
            </p:custDataLst>
          </p:nvPr>
        </p:nvSpPr>
        <p:spPr>
          <a:xfrm>
            <a:off x="536575" y="193980"/>
            <a:ext cx="10464185" cy="775518"/>
          </a:xfrm>
        </p:spPr>
        <p:txBody>
          <a:bodyPr/>
          <a:lstStyle/>
          <a:p>
            <a:r>
              <a:rPr lang="fr-CA" dirty="0"/>
              <a:t>La vision du GC</a:t>
            </a:r>
          </a:p>
        </p:txBody>
      </p:sp>
      <p:sp>
        <p:nvSpPr>
          <p:cNvPr id="5" name="Content Placeholder 4">
            <a:extLst>
              <a:ext uri="{FF2B5EF4-FFF2-40B4-BE49-F238E27FC236}">
                <a16:creationId xmlns:a16="http://schemas.microsoft.com/office/drawing/2014/main" id="{81EFD1D9-39B8-4455-A2B4-006E3DA8E877}"/>
              </a:ext>
            </a:extLst>
          </p:cNvPr>
          <p:cNvSpPr>
            <a:spLocks noGrp="1"/>
          </p:cNvSpPr>
          <p:nvPr>
            <p:ph idx="10"/>
            <p:custDataLst>
              <p:tags r:id="rId2"/>
            </p:custDataLst>
          </p:nvPr>
        </p:nvSpPr>
        <p:spPr>
          <a:xfrm>
            <a:off x="536575" y="1216947"/>
            <a:ext cx="11115675" cy="5053013"/>
          </a:xfrm>
        </p:spPr>
        <p:txBody>
          <a:bodyPr/>
          <a:lstStyle/>
          <a:p>
            <a:r>
              <a:rPr lang="fr-CA" dirty="0"/>
              <a:t>Le gouvernement du Canada (GC) envisage une fonction publique qui est un chef de file mondial au chapitre des lieux de travail et des services inclusifs et exempts d’obstacles</a:t>
            </a:r>
          </a:p>
          <a:p>
            <a:pPr lvl="1"/>
            <a:r>
              <a:rPr lang="fr-CA" dirty="0"/>
              <a:t>Vise à embaucher 5 000 personnes en situation de handicap d’ici 2025</a:t>
            </a:r>
          </a:p>
          <a:p>
            <a:r>
              <a:rPr lang="fr-CA" dirty="0"/>
              <a:t>La </a:t>
            </a:r>
            <a:r>
              <a:rPr lang="fr-CA" dirty="0">
                <a:hlinkClick r:id="rId5"/>
              </a:rPr>
              <a:t>Loi canadienne sur l'accessibilité</a:t>
            </a:r>
            <a:r>
              <a:rPr lang="fr-CA" dirty="0"/>
              <a:t> (LCA) et la </a:t>
            </a:r>
            <a:r>
              <a:rPr lang="fr-CA" dirty="0">
                <a:hlinkClick r:id="rId6"/>
              </a:rPr>
              <a:t>Stratégie sur l’accessibilité au sein de la fonction publique du Canada</a:t>
            </a:r>
            <a:r>
              <a:rPr lang="fr-CA" dirty="0"/>
              <a:t> (SAFP) établissent le cadre pour réaliser cette vision – exigences législatives, objectifs, engagements et mesures </a:t>
            </a:r>
          </a:p>
          <a:p>
            <a:pPr lvl="1"/>
            <a:r>
              <a:rPr lang="fr-CA" dirty="0"/>
              <a:t>La prise en considération de l’accessibilité dans l’approvisionnement est une exigence, pas un choix</a:t>
            </a:r>
          </a:p>
          <a:p>
            <a:pPr lvl="1"/>
            <a:r>
              <a:rPr lang="fr-CA" dirty="0"/>
              <a:t>Tous les principaux systèmes lancés, internes et externes, doivent être accessibles d’ici 2040 </a:t>
            </a:r>
          </a:p>
          <a:p>
            <a:pPr lvl="0"/>
            <a:r>
              <a:rPr lang="fr-CA" dirty="0"/>
              <a:t>Pour les TIC, le SCT a établi une </a:t>
            </a:r>
            <a:r>
              <a:rPr lang="fr-CA" dirty="0">
                <a:hlinkClick r:id="rId7"/>
              </a:rPr>
              <a:t>Ligne directrice sur l’utilisabilité de la technologie de l’information (TI) par tous</a:t>
            </a:r>
            <a:r>
              <a:rPr lang="fr-CA" dirty="0"/>
              <a:t>. La ligne directrice encourage fortement les organisations fédérales à « travailler avec SPC et l’AATIA »</a:t>
            </a:r>
          </a:p>
        </p:txBody>
      </p:sp>
    </p:spTree>
    <p:extLst>
      <p:ext uri="{BB962C8B-B14F-4D97-AF65-F5344CB8AC3E}">
        <p14:creationId xmlns:p14="http://schemas.microsoft.com/office/powerpoint/2010/main" val="1761973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5C80D-C1F8-4932-A0CF-DF4096B8CC6D}"/>
              </a:ext>
            </a:extLst>
          </p:cNvPr>
          <p:cNvSpPr>
            <a:spLocks noGrp="1"/>
          </p:cNvSpPr>
          <p:nvPr>
            <p:ph type="title"/>
            <p:custDataLst>
              <p:tags r:id="rId1"/>
            </p:custDataLst>
          </p:nvPr>
        </p:nvSpPr>
        <p:spPr/>
        <p:txBody>
          <a:bodyPr/>
          <a:lstStyle/>
          <a:p>
            <a:r>
              <a:rPr lang="fr-CA"/>
              <a:t>L’</a:t>
            </a:r>
            <a:r>
              <a:rPr lang="fr-CA" err="1"/>
              <a:t>AATIA</a:t>
            </a:r>
            <a:r>
              <a:rPr lang="fr-CA"/>
              <a:t> et le soutien de la vision du GC</a:t>
            </a:r>
          </a:p>
        </p:txBody>
      </p:sp>
      <p:sp>
        <p:nvSpPr>
          <p:cNvPr id="3" name="Content Placeholder 2" descr="Décoratif">
            <a:extLst>
              <a:ext uri="{FF2B5EF4-FFF2-40B4-BE49-F238E27FC236}">
                <a16:creationId xmlns:a16="http://schemas.microsoft.com/office/drawing/2014/main" id="{11B76E34-024D-441C-B5F8-D3423C16D4E1}"/>
              </a:ext>
            </a:extLst>
          </p:cNvPr>
          <p:cNvSpPr>
            <a:spLocks noGrp="1"/>
          </p:cNvSpPr>
          <p:nvPr>
            <p:ph idx="10"/>
            <p:custDataLst>
              <p:tags r:id="rId2"/>
            </p:custDataLst>
          </p:nvPr>
        </p:nvSpPr>
        <p:spPr>
          <a:xfrm>
            <a:off x="536575" y="1187450"/>
            <a:ext cx="11115675" cy="5053013"/>
          </a:xfrm>
        </p:spPr>
        <p:txBody>
          <a:bodyPr/>
          <a:lstStyle/>
          <a:p>
            <a:r>
              <a:rPr lang="fr-CA" b="0" dirty="0"/>
              <a:t>Programme d’accessibilité, d’adaptation et de technologie informatique adaptée (AATIA) de SPC</a:t>
            </a:r>
          </a:p>
          <a:p>
            <a:r>
              <a:rPr lang="fr-CA" b="1" dirty="0"/>
              <a:t>Adaptation, y compris la technologie adaptée</a:t>
            </a:r>
          </a:p>
          <a:p>
            <a:pPr lvl="1"/>
            <a:r>
              <a:rPr lang="fr-CA" dirty="0"/>
              <a:t>Principalement des services individuels liés à une situation de handicap ou à une blessure</a:t>
            </a:r>
          </a:p>
          <a:p>
            <a:r>
              <a:rPr lang="fr-CA" b="1" dirty="0"/>
              <a:t>Accessibilité et conception inclusive</a:t>
            </a:r>
          </a:p>
          <a:p>
            <a:pPr lvl="1"/>
            <a:r>
              <a:rPr lang="fr-CA" dirty="0"/>
              <a:t>Essai de conformité, formation, consultation…</a:t>
            </a:r>
          </a:p>
          <a:p>
            <a:pPr>
              <a:lnSpc>
                <a:spcPct val="120000"/>
              </a:lnSpc>
              <a:spcBef>
                <a:spcPts val="1800"/>
              </a:spcBef>
              <a:spcAft>
                <a:spcPts val="600"/>
              </a:spcAft>
            </a:pPr>
            <a:r>
              <a:rPr lang="fr-CA" dirty="0"/>
              <a:t>Inclusion + accessibilité +</a:t>
            </a:r>
            <a:br>
              <a:rPr lang="fr-CA" dirty="0"/>
            </a:br>
            <a:r>
              <a:rPr lang="fr-CA" dirty="0"/>
              <a:t>+ adaptation + accommodements </a:t>
            </a:r>
            <a:br>
              <a:rPr lang="fr-CA" dirty="0"/>
            </a:br>
            <a:r>
              <a:rPr lang="fr-CA" dirty="0"/>
              <a:t>pour les personnes en situation de handicap</a:t>
            </a:r>
          </a:p>
          <a:p>
            <a:pPr>
              <a:spcBef>
                <a:spcPts val="600"/>
              </a:spcBef>
            </a:pPr>
            <a:r>
              <a:rPr lang="fr-CA" b="1" dirty="0"/>
              <a:t>= Perspective</a:t>
            </a:r>
          </a:p>
        </p:txBody>
      </p:sp>
      <p:pic>
        <p:nvPicPr>
          <p:cNvPr id="5" name="Picture 4" descr="Decoratif">
            <a:extLst>
              <a:ext uri="{FF2B5EF4-FFF2-40B4-BE49-F238E27FC236}">
                <a16:creationId xmlns:a16="http://schemas.microsoft.com/office/drawing/2014/main" id="{6CFF5858-BAF4-447D-984D-22D06F94C5EF}"/>
              </a:ext>
              <a:ext uri="{C183D7F6-B498-43B3-948B-1728B52AA6E4}">
                <adec:decorative xmlns:adec="http://schemas.microsoft.com/office/drawing/2017/decorative" val="0"/>
              </a:ext>
            </a:extLst>
          </p:cNvPr>
          <p:cNvPicPr>
            <a:picLocks noChangeAspect="1"/>
          </p:cNvPicPr>
          <p:nvPr>
            <p:custDataLst>
              <p:tags r:id="rId3"/>
            </p:custDataLst>
          </p:nvPr>
        </p:nvPicPr>
        <p:blipFill>
          <a:blip r:embed="rId7">
            <a:extLst>
              <a:ext uri="{28A0092B-C50C-407E-A947-70E740481C1C}">
                <a14:useLocalDpi xmlns:a14="http://schemas.microsoft.com/office/drawing/2010/main" val="0"/>
              </a:ext>
            </a:extLst>
          </a:blip>
          <a:stretch>
            <a:fillRect/>
          </a:stretch>
        </p:blipFill>
        <p:spPr>
          <a:xfrm>
            <a:off x="7328188" y="4232313"/>
            <a:ext cx="4221571" cy="1889152"/>
          </a:xfrm>
          <a:prstGeom prst="rect">
            <a:avLst/>
          </a:prstGeom>
          <a:noFill/>
        </p:spPr>
      </p:pic>
      <p:cxnSp>
        <p:nvCxnSpPr>
          <p:cNvPr id="7" name="Straight Connector 6">
            <a:extLst>
              <a:ext uri="{FF2B5EF4-FFF2-40B4-BE49-F238E27FC236}">
                <a16:creationId xmlns:a16="http://schemas.microsoft.com/office/drawing/2014/main" id="{935A2E0A-D82A-4F21-ADE0-5E3A20EF2E0A}"/>
              </a:ext>
              <a:ext uri="{C183D7F6-B498-43B3-948B-1728B52AA6E4}">
                <adec:decorative xmlns:adec="http://schemas.microsoft.com/office/drawing/2017/decorative" val="1"/>
              </a:ext>
            </a:extLst>
          </p:cNvPr>
          <p:cNvCxnSpPr>
            <a:cxnSpLocks/>
          </p:cNvCxnSpPr>
          <p:nvPr>
            <p:custDataLst>
              <p:tags r:id="rId4"/>
            </p:custDataLst>
          </p:nvPr>
        </p:nvCxnSpPr>
        <p:spPr>
          <a:xfrm>
            <a:off x="617415" y="5932631"/>
            <a:ext cx="5846885"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558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1B4CC-BFFE-4C1D-86F8-8C37B7FFCCA1}"/>
              </a:ext>
            </a:extLst>
          </p:cNvPr>
          <p:cNvSpPr>
            <a:spLocks noGrp="1"/>
          </p:cNvSpPr>
          <p:nvPr>
            <p:ph type="title"/>
            <p:custDataLst>
              <p:tags r:id="rId1"/>
            </p:custDataLst>
          </p:nvPr>
        </p:nvSpPr>
        <p:spPr/>
        <p:txBody>
          <a:bodyPr/>
          <a:lstStyle/>
          <a:p>
            <a:r>
              <a:rPr lang="fr-CA"/>
              <a:t>L’approvisionnement peut améliorer l’accessibilité</a:t>
            </a:r>
            <a:endParaRPr lang="en-CA"/>
          </a:p>
        </p:txBody>
      </p:sp>
      <p:sp>
        <p:nvSpPr>
          <p:cNvPr id="3" name="Content Placeholder 2">
            <a:extLst>
              <a:ext uri="{FF2B5EF4-FFF2-40B4-BE49-F238E27FC236}">
                <a16:creationId xmlns:a16="http://schemas.microsoft.com/office/drawing/2014/main" id="{29940A07-68AE-4912-A5FB-F70ED07FBA56}"/>
              </a:ext>
            </a:extLst>
          </p:cNvPr>
          <p:cNvSpPr>
            <a:spLocks noGrp="1"/>
          </p:cNvSpPr>
          <p:nvPr>
            <p:ph idx="10"/>
            <p:custDataLst>
              <p:tags r:id="rId2"/>
            </p:custDataLst>
          </p:nvPr>
        </p:nvSpPr>
        <p:spPr>
          <a:xfrm>
            <a:off x="536575" y="1187450"/>
            <a:ext cx="11115675" cy="5053013"/>
          </a:xfrm>
        </p:spPr>
        <p:txBody>
          <a:bodyPr/>
          <a:lstStyle/>
          <a:p>
            <a:pPr>
              <a:lnSpc>
                <a:spcPct val="120000"/>
              </a:lnSpc>
            </a:pPr>
            <a:r>
              <a:rPr lang="fr-CA" sz="2000" b="0" dirty="0"/>
              <a:t>Services partagés Canada est le fournisseur de services communs de TIC à l’échelle organisationnel du gouvernement du Canada</a:t>
            </a:r>
          </a:p>
          <a:p>
            <a:pPr lvl="1">
              <a:lnSpc>
                <a:spcPct val="120000"/>
              </a:lnSpc>
            </a:pPr>
            <a:r>
              <a:rPr lang="fr-CA" sz="2000" dirty="0"/>
              <a:t>Fournit des services numériques aux ministères du GC qui sont utilisés par les employés pour accomplir leur travail et servir les Canadiens</a:t>
            </a:r>
          </a:p>
          <a:p>
            <a:pPr>
              <a:lnSpc>
                <a:spcPct val="120000"/>
              </a:lnSpc>
            </a:pPr>
            <a:r>
              <a:rPr lang="fr-CA" sz="2000" b="0" dirty="0"/>
              <a:t>Le pouvoir d’achat du GC est important. Dans l’exercice financier 2021-2022, SPC à lui seul :</a:t>
            </a:r>
          </a:p>
          <a:p>
            <a:pPr lvl="1">
              <a:lnSpc>
                <a:spcPct val="120000"/>
              </a:lnSpc>
            </a:pPr>
            <a:r>
              <a:rPr lang="fr-CA" sz="2000" dirty="0"/>
              <a:t>a octroyé plus de 7 300 contrats</a:t>
            </a:r>
          </a:p>
          <a:p>
            <a:pPr lvl="1">
              <a:lnSpc>
                <a:spcPct val="120000"/>
              </a:lnSpc>
            </a:pPr>
            <a:r>
              <a:rPr lang="fr-CA" sz="2000" dirty="0"/>
              <a:t>pour un total de </a:t>
            </a:r>
            <a:r>
              <a:rPr lang="fr-CA" sz="2000" b="1" dirty="0"/>
              <a:t>2,52 milliards de $ </a:t>
            </a:r>
            <a:r>
              <a:rPr lang="fr-CA" sz="2000" dirty="0"/>
              <a:t>– surtout en TIC</a:t>
            </a:r>
          </a:p>
          <a:p>
            <a:pPr>
              <a:lnSpc>
                <a:spcPct val="120000"/>
              </a:lnSpc>
            </a:pPr>
            <a:r>
              <a:rPr lang="fr-CA" sz="2000" b="0" dirty="0"/>
              <a:t>Les exigences d'accessibilité dans les approvisionnements du GC peuvent inciter les entreprises, d’un point de vue financier et concurrentiel, à rendre leurs produits et services accessibles</a:t>
            </a:r>
          </a:p>
          <a:p>
            <a:pPr>
              <a:lnSpc>
                <a:spcPct val="120000"/>
              </a:lnSpc>
            </a:pPr>
            <a:r>
              <a:rPr lang="fr-CA" sz="2000" b="1" dirty="0"/>
              <a:t>Finalement, tout sera créé en étant accessible par défaut</a:t>
            </a:r>
            <a:endParaRPr lang="en-CA" sz="2000" b="1" dirty="0"/>
          </a:p>
        </p:txBody>
      </p:sp>
    </p:spTree>
    <p:extLst>
      <p:ext uri="{BB962C8B-B14F-4D97-AF65-F5344CB8AC3E}">
        <p14:creationId xmlns:p14="http://schemas.microsoft.com/office/powerpoint/2010/main" val="3334777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Norme d’accessibilité des TIC</a:t>
            </a:r>
            <a:endParaRPr lang="en-CA"/>
          </a:p>
        </p:txBody>
      </p:sp>
    </p:spTree>
    <p:extLst>
      <p:ext uri="{BB962C8B-B14F-4D97-AF65-F5344CB8AC3E}">
        <p14:creationId xmlns:p14="http://schemas.microsoft.com/office/powerpoint/2010/main" val="221758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lstStyle/>
          <a:p>
            <a:r>
              <a:rPr lang="fr-CA"/>
              <a:t>Comparaison des normes d’accessibilité (1 de 2)</a:t>
            </a:r>
          </a:p>
        </p:txBody>
      </p:sp>
      <p:sp>
        <p:nvSpPr>
          <p:cNvPr id="5" name="Content Placeholder 4"/>
          <p:cNvSpPr>
            <a:spLocks noGrp="1"/>
          </p:cNvSpPr>
          <p:nvPr>
            <p:ph idx="10"/>
            <p:custDataLst>
              <p:tags r:id="rId2"/>
            </p:custDataLst>
          </p:nvPr>
        </p:nvSpPr>
        <p:spPr>
          <a:xfrm>
            <a:off x="536575" y="1187450"/>
            <a:ext cx="7914406" cy="5053013"/>
          </a:xfrm>
        </p:spPr>
        <p:txBody>
          <a:bodyPr/>
          <a:lstStyle/>
          <a:p>
            <a:pPr lvl="0">
              <a:spcBef>
                <a:spcPts val="0"/>
              </a:spcBef>
              <a:spcAft>
                <a:spcPts val="0"/>
              </a:spcAft>
            </a:pPr>
            <a:r>
              <a:rPr lang="fr-CA" sz="1800" b="1" dirty="0"/>
              <a:t>Règles pour l’accessibilité des contenus Web (WCAG)</a:t>
            </a:r>
          </a:p>
          <a:p>
            <a:pPr lvl="1"/>
            <a:r>
              <a:rPr lang="fr-CA" sz="1800" dirty="0"/>
              <a:t>Les WCAG 2.1 (2018) ajoutent des critères aux WCAG 2.0 (2008)</a:t>
            </a:r>
          </a:p>
          <a:p>
            <a:pPr lvl="1"/>
            <a:r>
              <a:rPr lang="fr-CA" sz="1800" dirty="0"/>
              <a:t>Critères divisés en niveaux A, AA et AAA</a:t>
            </a:r>
          </a:p>
          <a:p>
            <a:pPr lvl="0">
              <a:spcBef>
                <a:spcPts val="1800"/>
              </a:spcBef>
              <a:spcAft>
                <a:spcPts val="600"/>
              </a:spcAft>
            </a:pPr>
            <a:r>
              <a:rPr lang="fr-CA" sz="1800" b="1" dirty="0"/>
              <a:t>Article 508 (révisé)</a:t>
            </a:r>
          </a:p>
          <a:p>
            <a:pPr lvl="1">
              <a:spcBef>
                <a:spcPts val="0"/>
              </a:spcBef>
            </a:pPr>
            <a:r>
              <a:rPr lang="fr-CA" sz="1800" dirty="0"/>
              <a:t>La norme aux États-Unis depuis 1998</a:t>
            </a:r>
          </a:p>
          <a:p>
            <a:pPr lvl="1"/>
            <a:r>
              <a:rPr lang="fr-CA" sz="1800" dirty="0"/>
              <a:t>La révision de 2017 comprend les WCAG 2.0, niveaux A et AA</a:t>
            </a:r>
          </a:p>
          <a:p>
            <a:pPr lvl="1"/>
            <a:r>
              <a:rPr lang="fr-CA" sz="1800" dirty="0"/>
              <a:t>Comprend également des exigences concernant le </a:t>
            </a:r>
            <a:br>
              <a:rPr lang="fr-CA" sz="1800" dirty="0"/>
            </a:br>
            <a:r>
              <a:rPr lang="fr-CA" sz="1800" dirty="0"/>
              <a:t>matériel et les logiciels</a:t>
            </a:r>
          </a:p>
          <a:p>
            <a:pPr lvl="0">
              <a:spcBef>
                <a:spcPts val="1800"/>
              </a:spcBef>
              <a:spcAft>
                <a:spcPts val="600"/>
              </a:spcAft>
            </a:pPr>
            <a:r>
              <a:rPr lang="fr-CA" sz="1800" b="1" dirty="0"/>
              <a:t>EN 301 549</a:t>
            </a:r>
          </a:p>
          <a:p>
            <a:pPr lvl="1">
              <a:spcBef>
                <a:spcPts val="0"/>
              </a:spcBef>
            </a:pPr>
            <a:r>
              <a:rPr lang="fr-CA" sz="1800" dirty="0"/>
              <a:t>Norme européenne depuis 2014</a:t>
            </a:r>
          </a:p>
          <a:p>
            <a:pPr lvl="1"/>
            <a:r>
              <a:rPr lang="fr-CA" sz="1800" dirty="0"/>
              <a:t>En étroite harmonie avec l’article 508 révisé</a:t>
            </a:r>
          </a:p>
          <a:p>
            <a:pPr lvl="1"/>
            <a:r>
              <a:rPr lang="fr-CA" sz="1800" dirty="0"/>
              <a:t>La version 2018 comprend les WCAG 2.1, niveaux A et AA (projet pilote de SPC)</a:t>
            </a:r>
          </a:p>
          <a:p>
            <a:pPr lvl="1"/>
            <a:r>
              <a:rPr lang="fr-CA" sz="1800" dirty="0"/>
              <a:t>La version 2021 comprend les WCAG 2.1, niveaux A, AA et AAA (on s’attend à ce que le SCT implémente la norme EN 301 549 (2021))</a:t>
            </a:r>
          </a:p>
        </p:txBody>
      </p:sp>
      <p:sp>
        <p:nvSpPr>
          <p:cNvPr id="2" name="TextBox 1">
            <a:extLst>
              <a:ext uri="{FF2B5EF4-FFF2-40B4-BE49-F238E27FC236}">
                <a16:creationId xmlns:a16="http://schemas.microsoft.com/office/drawing/2014/main" id="{38F52697-CD20-4B3B-AE9E-181E36AF8027}"/>
              </a:ext>
            </a:extLst>
          </p:cNvPr>
          <p:cNvSpPr txBox="1"/>
          <p:nvPr>
            <p:custDataLst>
              <p:tags r:id="rId3"/>
            </p:custDataLst>
          </p:nvPr>
        </p:nvSpPr>
        <p:spPr>
          <a:xfrm>
            <a:off x="9268407" y="5462671"/>
            <a:ext cx="1642533" cy="914400"/>
          </a:xfrm>
          <a:prstGeom prst="rect">
            <a:avLst/>
          </a:prstGeom>
        </p:spPr>
        <p:txBody>
          <a:bodyPr wrap="none" rtlCol="0">
            <a:noAutofit/>
          </a:bodyPr>
          <a:lstStyle/>
          <a:p>
            <a:pPr algn="ctr"/>
            <a:r>
              <a:rPr lang="fr-CA" sz="1900">
                <a:latin typeface="Arial" panose="020B0604020202020204" pitchFamily="34" charset="0"/>
                <a:cs typeface="Arial" panose="020B0604020202020204" pitchFamily="34" charset="0"/>
              </a:rPr>
              <a:t>* pas à l’échelle</a:t>
            </a:r>
          </a:p>
        </p:txBody>
      </p:sp>
      <p:pic>
        <p:nvPicPr>
          <p:cNvPr id="10" name="Picture 2" descr="Diagramme de Venn montrant le chevauchement et la différence entre la norme EN 301549 (2021) et (2018), WCAG 2.0 et 2.1 et l'article 508 révisé. La norme EN 301 549 comprend les WCAG 2.0 et 2.1, et la plupart de l'article 508.">
            <a:extLst>
              <a:ext uri="{FF2B5EF4-FFF2-40B4-BE49-F238E27FC236}">
                <a16:creationId xmlns:a16="http://schemas.microsoft.com/office/drawing/2014/main" id="{19872D1A-5DAD-45C6-BEA5-474997558B8E}"/>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7829" t="4376" r="1030" b="435"/>
          <a:stretch/>
        </p:blipFill>
        <p:spPr bwMode="auto">
          <a:xfrm>
            <a:off x="7987348" y="1308100"/>
            <a:ext cx="4204652" cy="4033921"/>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0077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7D99-CE32-4E7C-A8BD-87EE82458BFB}"/>
              </a:ext>
            </a:extLst>
          </p:cNvPr>
          <p:cNvSpPr>
            <a:spLocks noGrp="1"/>
          </p:cNvSpPr>
          <p:nvPr>
            <p:ph type="title"/>
            <p:custDataLst>
              <p:tags r:id="rId1"/>
            </p:custDataLst>
          </p:nvPr>
        </p:nvSpPr>
        <p:spPr/>
        <p:txBody>
          <a:bodyPr/>
          <a:lstStyle/>
          <a:p>
            <a:r>
              <a:rPr lang="fr-CA"/>
              <a:t>Différences entre la norme EN 301 549 et les </a:t>
            </a:r>
            <a:r>
              <a:rPr lang="fr-CA" err="1"/>
              <a:t>WCAG</a:t>
            </a:r>
            <a:endParaRPr lang="fr-CA"/>
          </a:p>
        </p:txBody>
      </p:sp>
      <p:sp>
        <p:nvSpPr>
          <p:cNvPr id="3" name="Content Placeholder 2">
            <a:extLst>
              <a:ext uri="{FF2B5EF4-FFF2-40B4-BE49-F238E27FC236}">
                <a16:creationId xmlns:a16="http://schemas.microsoft.com/office/drawing/2014/main" id="{A072834D-A3DF-4F91-AA69-2A175C5580AC}"/>
              </a:ext>
            </a:extLst>
          </p:cNvPr>
          <p:cNvSpPr>
            <a:spLocks noGrp="1"/>
          </p:cNvSpPr>
          <p:nvPr>
            <p:ph idx="10"/>
            <p:custDataLst>
              <p:tags r:id="rId2"/>
            </p:custDataLst>
          </p:nvPr>
        </p:nvSpPr>
        <p:spPr>
          <a:xfrm>
            <a:off x="536575" y="1187450"/>
            <a:ext cx="11115675" cy="5053013"/>
          </a:xfrm>
        </p:spPr>
        <p:txBody>
          <a:bodyPr/>
          <a:lstStyle/>
          <a:p>
            <a:r>
              <a:rPr lang="fr-CA"/>
              <a:t>La norme EN 301 549 est la Norme européenne harmonisée sur les exigences d'accessibilité applicables aux produits et services liés aux TIC</a:t>
            </a:r>
          </a:p>
          <a:p>
            <a:pPr lvl="1"/>
            <a:r>
              <a:rPr lang="fr-CA"/>
              <a:t>Elle </a:t>
            </a:r>
            <a:r>
              <a:rPr lang="fr-CA" b="1"/>
              <a:t>comprend</a:t>
            </a:r>
            <a:r>
              <a:rPr lang="fr-CA"/>
              <a:t> :</a:t>
            </a:r>
          </a:p>
          <a:p>
            <a:pPr lvl="2"/>
            <a:r>
              <a:rPr lang="fr-CA"/>
              <a:t>les WCAG 2.1 pour le Web, les logiciels et les documents</a:t>
            </a:r>
          </a:p>
          <a:p>
            <a:pPr lvl="2"/>
            <a:r>
              <a:rPr lang="fr-CA" noProof="0"/>
              <a:t>des exigences supplémentaires pour le matériel, les outils logiciels auteurs, l</a:t>
            </a:r>
            <a:r>
              <a:rPr lang="fr-CA"/>
              <a:t>es services de soutien, etc. </a:t>
            </a:r>
          </a:p>
          <a:p>
            <a:r>
              <a:rPr lang="fr-CA"/>
              <a:t>Les WCAG ont été développés pour le Web et ne tiennent pas suffisamment compte de l’éventail complet des TIC accessibles</a:t>
            </a:r>
          </a:p>
          <a:p>
            <a:r>
              <a:rPr lang="fr-CA"/>
              <a:t>L’évolution constante de la technologie exige que nous utilisions une norme plus large</a:t>
            </a:r>
          </a:p>
        </p:txBody>
      </p:sp>
    </p:spTree>
    <p:extLst>
      <p:ext uri="{BB962C8B-B14F-4D97-AF65-F5344CB8AC3E}">
        <p14:creationId xmlns:p14="http://schemas.microsoft.com/office/powerpoint/2010/main" val="23224454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3421764|-14129459|-10013765|-16738424|-16728873|Shared Services Canada&quot;,&quot;Id&quot;:&quot;645e47b644433944b454d726&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E_IMGDECORATIVE" val=""/>
  <p:tag name="E_ALTTEXTCACHE" val=""/>
  <p:tag name="E_TABJUMP" val=""/>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SSC Theme">
  <a:themeElements>
    <a:clrScheme name="SSC">
      <a:dk1>
        <a:srgbClr val="2A283C"/>
      </a:dk1>
      <a:lt1>
        <a:sysClr val="window" lastClr="FFFFFF"/>
      </a:lt1>
      <a:dk2>
        <a:srgbClr val="515068"/>
      </a:dk2>
      <a:lt2>
        <a:srgbClr val="FFFFFF"/>
      </a:lt2>
      <a:accent1>
        <a:srgbClr val="4530A8"/>
      </a:accent1>
      <a:accent2>
        <a:srgbClr val="C91CB3"/>
      </a:accent2>
      <a:accent3>
        <a:srgbClr val="0572AF"/>
      </a:accent3>
      <a:accent4>
        <a:srgbClr val="2A283C"/>
      </a:accent4>
      <a:accent5>
        <a:srgbClr val="2B44D4"/>
      </a:accent5>
      <a:accent6>
        <a:srgbClr val="47476C"/>
      </a:accent6>
      <a:hlink>
        <a:srgbClr val="0070C0"/>
      </a:hlink>
      <a:folHlink>
        <a:srgbClr val="8F32F6"/>
      </a:folHlink>
    </a:clrScheme>
    <a:fontScheme name="SSC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BA45C24D-C821-4DA1-92D7-F83B9C014EB5}" vid="{DFED6DA5-2617-4C88-BE6F-FBDDDDD755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05E66BA07A98346B3261AD8B646936B" ma:contentTypeVersion="5" ma:contentTypeDescription="Create a new document." ma:contentTypeScope="" ma:versionID="9c7d7e27a82c2d0d15c062fd7582d001">
  <xsd:schema xmlns:xsd="http://www.w3.org/2001/XMLSchema" xmlns:xs="http://www.w3.org/2001/XMLSchema" xmlns:p="http://schemas.microsoft.com/office/2006/metadata/properties" xmlns:ns2="a5b58bab-3cc2-4c8f-acd6-cc36c5af2e8d" xmlns:ns3="c007984e-1eed-4865-becd-8cfebec4a65c" targetNamespace="http://schemas.microsoft.com/office/2006/metadata/properties" ma:root="true" ma:fieldsID="b66f357807451cf60f19ebe9d61a6d54" ns2:_="" ns3:_="">
    <xsd:import namespace="a5b58bab-3cc2-4c8f-acd6-cc36c5af2e8d"/>
    <xsd:import namespace="c007984e-1eed-4865-becd-8cfebec4a65c"/>
    <xsd:element name="properties">
      <xsd:complexType>
        <xsd:sequence>
          <xsd:element name="documentManagement">
            <xsd:complexType>
              <xsd:all>
                <xsd:element ref="ns2:MediaServiceMetadata" minOccurs="0"/>
                <xsd:element ref="ns2:MediaServiceFastMetadata"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b58bab-3cc2-4c8f-acd6-cc36c5af2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007984e-1eed-4865-becd-8cfebec4a65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E7C6CF-CFF8-4661-812E-3CD74875D89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4C9748D-D0E2-4A22-ACF4-BE07FD549889}">
  <ds:schemaRefs>
    <ds:schemaRef ds:uri="http://schemas.microsoft.com/sharepoint/v3/contenttype/forms"/>
  </ds:schemaRefs>
</ds:datastoreItem>
</file>

<file path=customXml/itemProps3.xml><?xml version="1.0" encoding="utf-8"?>
<ds:datastoreItem xmlns:ds="http://schemas.openxmlformats.org/officeDocument/2006/customXml" ds:itemID="{8BD2BDA2-2A37-49C3-B079-FD82645BBB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b58bab-3cc2-4c8f-acd6-cc36c5af2e8d"/>
    <ds:schemaRef ds:uri="c007984e-1eed-4865-becd-8cfebec4a6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302</TotalTime>
  <Words>2855</Words>
  <Application>Microsoft Office PowerPoint</Application>
  <PresentationFormat>Widescreen</PresentationFormat>
  <Paragraphs>222</Paragraphs>
  <Slides>31</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Symbol</vt:lpstr>
      <vt:lpstr>SSC Theme</vt:lpstr>
      <vt:lpstr>Approvisionnement en technologies de l’information et des communications (TIC) accessibles</vt:lpstr>
      <vt:lpstr>Objectifs</vt:lpstr>
      <vt:lpstr>Vision</vt:lpstr>
      <vt:lpstr>La vision du GC</vt:lpstr>
      <vt:lpstr>L’AATIA et le soutien de la vision du GC</vt:lpstr>
      <vt:lpstr>L’approvisionnement peut améliorer l’accessibilité</vt:lpstr>
      <vt:lpstr>Norme d’accessibilité des TIC</vt:lpstr>
      <vt:lpstr>Comparaison des normes d’accessibilité (1 de 2)</vt:lpstr>
      <vt:lpstr>Différences entre la norme EN 301 549 et les WCAG</vt:lpstr>
      <vt:lpstr>Rôles et responsabilités de SPC</vt:lpstr>
      <vt:lpstr>Rôle de l’équipe de tri en matière d’accessibilité (ETA)/ de l’équipe d’approvisionnement de l’AATIA</vt:lpstr>
      <vt:lpstr>Rôle du responsable technique (RT) de SPC  (1 de 2)</vt:lpstr>
      <vt:lpstr>Rôle du responsable technique (RT) de SPC (2 de 2)</vt:lpstr>
      <vt:lpstr>Rôle de l’autorité contractante (AC) de SPC</vt:lpstr>
      <vt:lpstr>Parlons de votre stratégie d’approvisionnement en TIC accessibles</vt:lpstr>
      <vt:lpstr>Créez votre stratégie d’accessibilité des TIC</vt:lpstr>
      <vt:lpstr>Déterminez quels éléments de votre achat doivent prévoir l’accessibilité des TIC</vt:lpstr>
      <vt:lpstr>Déterminez comment les fournisseurs démontreront leur conformité (1 de 5)</vt:lpstr>
      <vt:lpstr>Déterminez comment les fournisseurs démontreront leur conformité (2 de 5)</vt:lpstr>
      <vt:lpstr>Déterminez comment les fournisseurs démontreront leur conformité (3 de 5)</vt:lpstr>
      <vt:lpstr>Déterminez comment les fournisseurs démontreront leur conformité (4 de 5)</vt:lpstr>
      <vt:lpstr>Déterminez comment les fournisseurs démontreront leur conformité (5 de 5)</vt:lpstr>
      <vt:lpstr>Créez des critères d’évaluation et déterminez qui évaluera les exigences d’accessibilité des TIC (1 de 2)</vt:lpstr>
      <vt:lpstr>Créez des critères d’évaluation et déterminez qui évaluera les exigences d’accessibilité des TIC (2 de 2)</vt:lpstr>
      <vt:lpstr>Insérez le langage d’accessibilité approprié</vt:lpstr>
      <vt:lpstr>S’assurer que le fournisseur retenu offre une solution accessible (1 de 2)</vt:lpstr>
      <vt:lpstr>S’assurer que le fournisseur retenu offre une solution accessible (2 de 2)</vt:lpstr>
      <vt:lpstr>Conclusion</vt:lpstr>
      <vt:lpstr>Demandez l’aide de l’ETA ou de l’AATIA</vt:lpstr>
      <vt:lpstr>Envisagez de suivre une autre formation connexe (pour les employés du GC seulement)</vt:lpstr>
      <vt:lpstr>Coordonnées (GC seulement)</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Procuring Accessible Information Communication Technologies (ICT)</dc:title>
  <dc:creator>Jules Kuehn</dc:creator>
  <cp:keywords>procurement, ICT, accessible</cp:keywords>
  <cp:lastModifiedBy>Viens, Kim-Frédérique (SSC/SPC)</cp:lastModifiedBy>
  <cp:revision>3</cp:revision>
  <cp:lastPrinted>2020-01-06T17:29:40Z</cp:lastPrinted>
  <dcterms:created xsi:type="dcterms:W3CDTF">2020-01-02T20:06:59Z</dcterms:created>
  <dcterms:modified xsi:type="dcterms:W3CDTF">2023-05-12T14:05:42Z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0x010100B05E66BA07A98346B3261AD8B646936B</vt:lpwstr>
  </property>
  <property fmtid="{D5CDD505-2E9C-101B-9397-08002B2CF9AE}" pid="4" name="MediaServiceImageTags">
    <vt:lpwstr/>
  </property>
</Properties>
</file>