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36"/>
  </p:notesMasterIdLst>
  <p:handoutMasterIdLst>
    <p:handoutMasterId r:id="rId37"/>
  </p:handoutMasterIdLst>
  <p:sldIdLst>
    <p:sldId id="274" r:id="rId5"/>
    <p:sldId id="275" r:id="rId6"/>
    <p:sldId id="374" r:id="rId7"/>
    <p:sldId id="418" r:id="rId8"/>
    <p:sldId id="360" r:id="rId9"/>
    <p:sldId id="362" r:id="rId10"/>
    <p:sldId id="421" r:id="rId11"/>
    <p:sldId id="422" r:id="rId12"/>
    <p:sldId id="442" r:id="rId13"/>
    <p:sldId id="369" r:id="rId14"/>
    <p:sldId id="398" r:id="rId15"/>
    <p:sldId id="399" r:id="rId16"/>
    <p:sldId id="406" r:id="rId17"/>
    <p:sldId id="407" r:id="rId18"/>
    <p:sldId id="432" r:id="rId19"/>
    <p:sldId id="424" r:id="rId20"/>
    <p:sldId id="301" r:id="rId21"/>
    <p:sldId id="415" r:id="rId22"/>
    <p:sldId id="448" r:id="rId23"/>
    <p:sldId id="449" r:id="rId24"/>
    <p:sldId id="450" r:id="rId25"/>
    <p:sldId id="426" r:id="rId26"/>
    <p:sldId id="454" r:id="rId27"/>
    <p:sldId id="460" r:id="rId28"/>
    <p:sldId id="455" r:id="rId29"/>
    <p:sldId id="445" r:id="rId30"/>
    <p:sldId id="456" r:id="rId31"/>
    <p:sldId id="446" r:id="rId32"/>
    <p:sldId id="341" r:id="rId33"/>
    <p:sldId id="458" r:id="rId34"/>
    <p:sldId id="433" r:id="rId35"/>
  </p:sldIdLst>
  <p:sldSz cx="12192000" cy="6858000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76A541-75F0-7E53-2E97-9305845EC926}" name="Leah Glick-Stal" initials="LGS" userId="S::Leah.Glick-Stal@ssc-spc.gc.ca::a1632ef6-2e36-4fd7-a11b-5a3a7ee85bed" providerId="AD"/>
  <p188:author id="{F3FA2142-6C02-C8BC-77EA-B251ACC0D39F}" name="Elliot, Evelyn (SSC/SPC)" initials="E(" userId="S::evelyn.elliot@ssc-spc.gc.ca::e5b449bb-a9ad-4bc8-8ed2-04d75049fb3a" providerId="AD"/>
  <p188:author id="{57B46947-A8C1-A9FF-A3CA-4D1A74A76EFD}" name="Elliot, Evelyn (SSC/SPC)" initials="EE(" userId="S::Evelyn.Elliot@ssc-spc.gc.ca::e5b449bb-a9ad-4bc8-8ed2-04d75049fb3a" providerId="AD"/>
  <p188:author id="{2194F0BB-91DF-0AD2-7AEF-05D6D2A94058}" name="Anne Caron" initials="AC" userId="S::anne.caron@ssc-spc.gc.ca::f2610bc7-4f0a-4b0e-b5d5-686c38211523" providerId="AD"/>
  <p188:author id="{E5062BE7-8EFF-2E5B-D01E-14A2D1B22C64}" name="Richer-Brulé, Nicholas (SSC/SPC)" initials="RBN(" userId="S::Nicholas.Richer-Brule@ssc-spc.gc.ca::576c8446-8aca-41d2-a5c0-2cd24ed49d5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es Kuehn" initials="JK" lastIdx="30" clrIdx="0">
    <p:extLst>
      <p:ext uri="{19B8F6BF-5375-455C-9EA6-DF929625EA0E}">
        <p15:presenceInfo xmlns:p15="http://schemas.microsoft.com/office/powerpoint/2012/main" userId="S::Jules.Kuehn@ssc-spc.gc.ca::909bdb52-e1bb-4abd-a9ed-2785c67daef3" providerId="AD"/>
      </p:ext>
    </p:extLst>
  </p:cmAuthor>
  <p:cmAuthor id="2" name="Leah Glick-Stal" initials="LG" lastIdx="23" clrIdx="1">
    <p:extLst>
      <p:ext uri="{19B8F6BF-5375-455C-9EA6-DF929625EA0E}">
        <p15:presenceInfo xmlns:p15="http://schemas.microsoft.com/office/powerpoint/2012/main" userId="S-1-5-21-1097746622-914383597-1481268402-220778" providerId="AD"/>
      </p:ext>
    </p:extLst>
  </p:cmAuthor>
  <p:cmAuthor id="3" name="Leah Glick-Stal" initials="LGS" lastIdx="13" clrIdx="2">
    <p:extLst>
      <p:ext uri="{19B8F6BF-5375-455C-9EA6-DF929625EA0E}">
        <p15:presenceInfo xmlns:p15="http://schemas.microsoft.com/office/powerpoint/2012/main" userId="Leah Glick-St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C002E"/>
    <a:srgbClr val="333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F082C-AC8F-49B3-B04D-CB2E10B2D0B2}" v="3" dt="2023-05-10T15:11:02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1852" autoAdjust="0"/>
  </p:normalViewPr>
  <p:slideViewPr>
    <p:cSldViewPr snapToGrid="0">
      <p:cViewPr varScale="1">
        <p:scale>
          <a:sx n="54" d="100"/>
          <a:sy n="54" d="100"/>
        </p:scale>
        <p:origin x="169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gs" Target="tags/tag1.xml"/><Relationship Id="rId46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leman, Benjamin (SSC/SPC)" userId="2091022f-d03a-404e-95d5-5fbb24cf8877" providerId="ADAL" clId="{177F082C-AC8F-49B3-B04D-CB2E10B2D0B2}"/>
    <pc:docChg chg="custSel modSld">
      <pc:chgData name="Rolleman, Benjamin (SSC/SPC)" userId="2091022f-d03a-404e-95d5-5fbb24cf8877" providerId="ADAL" clId="{177F082C-AC8F-49B3-B04D-CB2E10B2D0B2}" dt="2023-05-10T15:11:05.765" v="61" actId="368"/>
      <pc:docMkLst>
        <pc:docMk/>
      </pc:docMkLst>
      <pc:sldChg chg="modNotes">
        <pc:chgData name="Rolleman, Benjamin (SSC/SPC)" userId="2091022f-d03a-404e-95d5-5fbb24cf8877" providerId="ADAL" clId="{177F082C-AC8F-49B3-B04D-CB2E10B2D0B2}" dt="2023-05-10T15:11:05.445" v="1" actId="368"/>
        <pc:sldMkLst>
          <pc:docMk/>
          <pc:sldMk cId="95014914" sldId="274"/>
        </pc:sldMkLst>
      </pc:sldChg>
      <pc:sldChg chg="modNotes">
        <pc:chgData name="Rolleman, Benjamin (SSC/SPC)" userId="2091022f-d03a-404e-95d5-5fbb24cf8877" providerId="ADAL" clId="{177F082C-AC8F-49B3-B04D-CB2E10B2D0B2}" dt="2023-05-10T15:11:05.456" v="3" actId="368"/>
        <pc:sldMkLst>
          <pc:docMk/>
          <pc:sldMk cId="2752579402" sldId="275"/>
        </pc:sldMkLst>
      </pc:sldChg>
      <pc:sldChg chg="modNotes">
        <pc:chgData name="Rolleman, Benjamin (SSC/SPC)" userId="2091022f-d03a-404e-95d5-5fbb24cf8877" providerId="ADAL" clId="{177F082C-AC8F-49B3-B04D-CB2E10B2D0B2}" dt="2023-05-10T15:11:05.620" v="33" actId="368"/>
        <pc:sldMkLst>
          <pc:docMk/>
          <pc:sldMk cId="2778936178" sldId="301"/>
        </pc:sldMkLst>
      </pc:sldChg>
      <pc:sldChg chg="modNotes">
        <pc:chgData name="Rolleman, Benjamin (SSC/SPC)" userId="2091022f-d03a-404e-95d5-5fbb24cf8877" providerId="ADAL" clId="{177F082C-AC8F-49B3-B04D-CB2E10B2D0B2}" dt="2023-05-10T15:11:05.744" v="57" actId="368"/>
        <pc:sldMkLst>
          <pc:docMk/>
          <pc:sldMk cId="2196349849" sldId="341"/>
        </pc:sldMkLst>
      </pc:sldChg>
      <pc:sldChg chg="modNotes">
        <pc:chgData name="Rolleman, Benjamin (SSC/SPC)" userId="2091022f-d03a-404e-95d5-5fbb24cf8877" providerId="ADAL" clId="{177F082C-AC8F-49B3-B04D-CB2E10B2D0B2}" dt="2023-05-10T15:11:05.490" v="9" actId="368"/>
        <pc:sldMkLst>
          <pc:docMk/>
          <pc:sldMk cId="3664558707" sldId="360"/>
        </pc:sldMkLst>
      </pc:sldChg>
      <pc:sldChg chg="modNotes">
        <pc:chgData name="Rolleman, Benjamin (SSC/SPC)" userId="2091022f-d03a-404e-95d5-5fbb24cf8877" providerId="ADAL" clId="{177F082C-AC8F-49B3-B04D-CB2E10B2D0B2}" dt="2023-05-10T15:11:05.501" v="11" actId="368"/>
        <pc:sldMkLst>
          <pc:docMk/>
          <pc:sldMk cId="3334777434" sldId="362"/>
        </pc:sldMkLst>
      </pc:sldChg>
      <pc:sldChg chg="modNotes">
        <pc:chgData name="Rolleman, Benjamin (SSC/SPC)" userId="2091022f-d03a-404e-95d5-5fbb24cf8877" providerId="ADAL" clId="{177F082C-AC8F-49B3-B04D-CB2E10B2D0B2}" dt="2023-05-10T15:11:05.540" v="19" actId="368"/>
        <pc:sldMkLst>
          <pc:docMk/>
          <pc:sldMk cId="2955399442" sldId="369"/>
        </pc:sldMkLst>
      </pc:sldChg>
      <pc:sldChg chg="modNotes">
        <pc:chgData name="Rolleman, Benjamin (SSC/SPC)" userId="2091022f-d03a-404e-95d5-5fbb24cf8877" providerId="ADAL" clId="{177F082C-AC8F-49B3-B04D-CB2E10B2D0B2}" dt="2023-05-10T15:11:05.466" v="5" actId="368"/>
        <pc:sldMkLst>
          <pc:docMk/>
          <pc:sldMk cId="3595329945" sldId="374"/>
        </pc:sldMkLst>
      </pc:sldChg>
      <pc:sldChg chg="modNotes">
        <pc:chgData name="Rolleman, Benjamin (SSC/SPC)" userId="2091022f-d03a-404e-95d5-5fbb24cf8877" providerId="ADAL" clId="{177F082C-AC8F-49B3-B04D-CB2E10B2D0B2}" dt="2023-05-10T15:11:05.550" v="21" actId="368"/>
        <pc:sldMkLst>
          <pc:docMk/>
          <pc:sldMk cId="11080284" sldId="398"/>
        </pc:sldMkLst>
      </pc:sldChg>
      <pc:sldChg chg="modNotes">
        <pc:chgData name="Rolleman, Benjamin (SSC/SPC)" userId="2091022f-d03a-404e-95d5-5fbb24cf8877" providerId="ADAL" clId="{177F082C-AC8F-49B3-B04D-CB2E10B2D0B2}" dt="2023-05-10T15:11:05.561" v="23" actId="368"/>
        <pc:sldMkLst>
          <pc:docMk/>
          <pc:sldMk cId="2298797021" sldId="399"/>
        </pc:sldMkLst>
      </pc:sldChg>
      <pc:sldChg chg="modNotes">
        <pc:chgData name="Rolleman, Benjamin (SSC/SPC)" userId="2091022f-d03a-404e-95d5-5fbb24cf8877" providerId="ADAL" clId="{177F082C-AC8F-49B3-B04D-CB2E10B2D0B2}" dt="2023-05-10T15:11:05.574" v="25" actId="368"/>
        <pc:sldMkLst>
          <pc:docMk/>
          <pc:sldMk cId="3955278370" sldId="406"/>
        </pc:sldMkLst>
      </pc:sldChg>
      <pc:sldChg chg="modNotes">
        <pc:chgData name="Rolleman, Benjamin (SSC/SPC)" userId="2091022f-d03a-404e-95d5-5fbb24cf8877" providerId="ADAL" clId="{177F082C-AC8F-49B3-B04D-CB2E10B2D0B2}" dt="2023-05-10T15:11:05.586" v="27" actId="368"/>
        <pc:sldMkLst>
          <pc:docMk/>
          <pc:sldMk cId="305591652" sldId="407"/>
        </pc:sldMkLst>
      </pc:sldChg>
      <pc:sldChg chg="modNotes">
        <pc:chgData name="Rolleman, Benjamin (SSC/SPC)" userId="2091022f-d03a-404e-95d5-5fbb24cf8877" providerId="ADAL" clId="{177F082C-AC8F-49B3-B04D-CB2E10B2D0B2}" dt="2023-05-10T15:11:05.630" v="35" actId="368"/>
        <pc:sldMkLst>
          <pc:docMk/>
          <pc:sldMk cId="124599008" sldId="415"/>
        </pc:sldMkLst>
      </pc:sldChg>
      <pc:sldChg chg="modNotes">
        <pc:chgData name="Rolleman, Benjamin (SSC/SPC)" userId="2091022f-d03a-404e-95d5-5fbb24cf8877" providerId="ADAL" clId="{177F082C-AC8F-49B3-B04D-CB2E10B2D0B2}" dt="2023-05-10T15:11:05.479" v="7" actId="368"/>
        <pc:sldMkLst>
          <pc:docMk/>
          <pc:sldMk cId="1761973999" sldId="418"/>
        </pc:sldMkLst>
      </pc:sldChg>
      <pc:sldChg chg="modNotes">
        <pc:chgData name="Rolleman, Benjamin (SSC/SPC)" userId="2091022f-d03a-404e-95d5-5fbb24cf8877" providerId="ADAL" clId="{177F082C-AC8F-49B3-B04D-CB2E10B2D0B2}" dt="2023-05-10T15:11:05.511" v="13" actId="368"/>
        <pc:sldMkLst>
          <pc:docMk/>
          <pc:sldMk cId="2217581663" sldId="421"/>
        </pc:sldMkLst>
      </pc:sldChg>
      <pc:sldChg chg="modNotes">
        <pc:chgData name="Rolleman, Benjamin (SSC/SPC)" userId="2091022f-d03a-404e-95d5-5fbb24cf8877" providerId="ADAL" clId="{177F082C-AC8F-49B3-B04D-CB2E10B2D0B2}" dt="2023-05-10T15:11:05.521" v="15" actId="368"/>
        <pc:sldMkLst>
          <pc:docMk/>
          <pc:sldMk cId="1110077733" sldId="422"/>
        </pc:sldMkLst>
      </pc:sldChg>
      <pc:sldChg chg="modNotes">
        <pc:chgData name="Rolleman, Benjamin (SSC/SPC)" userId="2091022f-d03a-404e-95d5-5fbb24cf8877" providerId="ADAL" clId="{177F082C-AC8F-49B3-B04D-CB2E10B2D0B2}" dt="2023-05-10T15:11:05.610" v="31" actId="368"/>
        <pc:sldMkLst>
          <pc:docMk/>
          <pc:sldMk cId="3888121143" sldId="424"/>
        </pc:sldMkLst>
      </pc:sldChg>
      <pc:sldChg chg="modNotes">
        <pc:chgData name="Rolleman, Benjamin (SSC/SPC)" userId="2091022f-d03a-404e-95d5-5fbb24cf8877" providerId="ADAL" clId="{177F082C-AC8F-49B3-B04D-CB2E10B2D0B2}" dt="2023-05-10T15:11:05.671" v="43" actId="368"/>
        <pc:sldMkLst>
          <pc:docMk/>
          <pc:sldMk cId="4103461009" sldId="426"/>
        </pc:sldMkLst>
      </pc:sldChg>
      <pc:sldChg chg="modNotes">
        <pc:chgData name="Rolleman, Benjamin (SSC/SPC)" userId="2091022f-d03a-404e-95d5-5fbb24cf8877" providerId="ADAL" clId="{177F082C-AC8F-49B3-B04D-CB2E10B2D0B2}" dt="2023-05-10T15:11:05.598" v="29" actId="368"/>
        <pc:sldMkLst>
          <pc:docMk/>
          <pc:sldMk cId="90815061" sldId="432"/>
        </pc:sldMkLst>
      </pc:sldChg>
      <pc:sldChg chg="modNotes">
        <pc:chgData name="Rolleman, Benjamin (SSC/SPC)" userId="2091022f-d03a-404e-95d5-5fbb24cf8877" providerId="ADAL" clId="{177F082C-AC8F-49B3-B04D-CB2E10B2D0B2}" dt="2023-05-10T15:11:05.765" v="61" actId="368"/>
        <pc:sldMkLst>
          <pc:docMk/>
          <pc:sldMk cId="3878279867" sldId="433"/>
        </pc:sldMkLst>
      </pc:sldChg>
      <pc:sldChg chg="modNotes">
        <pc:chgData name="Rolleman, Benjamin (SSC/SPC)" userId="2091022f-d03a-404e-95d5-5fbb24cf8877" providerId="ADAL" clId="{177F082C-AC8F-49B3-B04D-CB2E10B2D0B2}" dt="2023-05-10T15:11:05.530" v="17" actId="368"/>
        <pc:sldMkLst>
          <pc:docMk/>
          <pc:sldMk cId="2322445446" sldId="442"/>
        </pc:sldMkLst>
      </pc:sldChg>
      <pc:sldChg chg="modNotes">
        <pc:chgData name="Rolleman, Benjamin (SSC/SPC)" userId="2091022f-d03a-404e-95d5-5fbb24cf8877" providerId="ADAL" clId="{177F082C-AC8F-49B3-B04D-CB2E10B2D0B2}" dt="2023-05-10T15:11:05.712" v="51" actId="368"/>
        <pc:sldMkLst>
          <pc:docMk/>
          <pc:sldMk cId="4088956193" sldId="445"/>
        </pc:sldMkLst>
      </pc:sldChg>
      <pc:sldChg chg="modNotes">
        <pc:chgData name="Rolleman, Benjamin (SSC/SPC)" userId="2091022f-d03a-404e-95d5-5fbb24cf8877" providerId="ADAL" clId="{177F082C-AC8F-49B3-B04D-CB2E10B2D0B2}" dt="2023-05-10T15:11:05.734" v="55" actId="368"/>
        <pc:sldMkLst>
          <pc:docMk/>
          <pc:sldMk cId="2396390612" sldId="446"/>
        </pc:sldMkLst>
      </pc:sldChg>
      <pc:sldChg chg="modNotes">
        <pc:chgData name="Rolleman, Benjamin (SSC/SPC)" userId="2091022f-d03a-404e-95d5-5fbb24cf8877" providerId="ADAL" clId="{177F082C-AC8F-49B3-B04D-CB2E10B2D0B2}" dt="2023-05-10T15:11:05.640" v="37" actId="368"/>
        <pc:sldMkLst>
          <pc:docMk/>
          <pc:sldMk cId="4051094096" sldId="448"/>
        </pc:sldMkLst>
      </pc:sldChg>
      <pc:sldChg chg="modNotes">
        <pc:chgData name="Rolleman, Benjamin (SSC/SPC)" userId="2091022f-d03a-404e-95d5-5fbb24cf8877" providerId="ADAL" clId="{177F082C-AC8F-49B3-B04D-CB2E10B2D0B2}" dt="2023-05-10T15:11:05.650" v="39" actId="368"/>
        <pc:sldMkLst>
          <pc:docMk/>
          <pc:sldMk cId="1620437704" sldId="449"/>
        </pc:sldMkLst>
      </pc:sldChg>
      <pc:sldChg chg="modNotes">
        <pc:chgData name="Rolleman, Benjamin (SSC/SPC)" userId="2091022f-d03a-404e-95d5-5fbb24cf8877" providerId="ADAL" clId="{177F082C-AC8F-49B3-B04D-CB2E10B2D0B2}" dt="2023-05-10T15:11:05.660" v="41" actId="368"/>
        <pc:sldMkLst>
          <pc:docMk/>
          <pc:sldMk cId="3289131479" sldId="450"/>
        </pc:sldMkLst>
      </pc:sldChg>
      <pc:sldChg chg="modNotes">
        <pc:chgData name="Rolleman, Benjamin (SSC/SPC)" userId="2091022f-d03a-404e-95d5-5fbb24cf8877" providerId="ADAL" clId="{177F082C-AC8F-49B3-B04D-CB2E10B2D0B2}" dt="2023-05-10T15:11:05.682" v="45" actId="368"/>
        <pc:sldMkLst>
          <pc:docMk/>
          <pc:sldMk cId="328828646" sldId="454"/>
        </pc:sldMkLst>
      </pc:sldChg>
      <pc:sldChg chg="modNotes">
        <pc:chgData name="Rolleman, Benjamin (SSC/SPC)" userId="2091022f-d03a-404e-95d5-5fbb24cf8877" providerId="ADAL" clId="{177F082C-AC8F-49B3-B04D-CB2E10B2D0B2}" dt="2023-05-10T15:11:05.701" v="49" actId="368"/>
        <pc:sldMkLst>
          <pc:docMk/>
          <pc:sldMk cId="1660914605" sldId="455"/>
        </pc:sldMkLst>
      </pc:sldChg>
      <pc:sldChg chg="modNotes">
        <pc:chgData name="Rolleman, Benjamin (SSC/SPC)" userId="2091022f-d03a-404e-95d5-5fbb24cf8877" providerId="ADAL" clId="{177F082C-AC8F-49B3-B04D-CB2E10B2D0B2}" dt="2023-05-10T15:11:05.724" v="53" actId="368"/>
        <pc:sldMkLst>
          <pc:docMk/>
          <pc:sldMk cId="2696340508" sldId="456"/>
        </pc:sldMkLst>
      </pc:sldChg>
      <pc:sldChg chg="modNotes">
        <pc:chgData name="Rolleman, Benjamin (SSC/SPC)" userId="2091022f-d03a-404e-95d5-5fbb24cf8877" providerId="ADAL" clId="{177F082C-AC8F-49B3-B04D-CB2E10B2D0B2}" dt="2023-05-10T15:11:05.754" v="59" actId="368"/>
        <pc:sldMkLst>
          <pc:docMk/>
          <pc:sldMk cId="2266125352" sldId="458"/>
        </pc:sldMkLst>
      </pc:sldChg>
      <pc:sldChg chg="modNotes">
        <pc:chgData name="Rolleman, Benjamin (SSC/SPC)" userId="2091022f-d03a-404e-95d5-5fbb24cf8877" providerId="ADAL" clId="{177F082C-AC8F-49B3-B04D-CB2E10B2D0B2}" dt="2023-05-10T15:11:05.692" v="47" actId="368"/>
        <pc:sldMkLst>
          <pc:docMk/>
          <pc:sldMk cId="3689816766" sldId="460"/>
        </pc:sldMkLst>
      </pc:sldChg>
    </pc:docChg>
  </pc:docChgLst>
  <pc:docChgLst>
    <pc:chgData name="Rolleman, Benjamin (SSC/SPC)" userId="2091022f-d03a-404e-95d5-5fbb24cf8877" providerId="ADAL" clId="{6067EAF4-2484-4F59-AE99-0846E9611DD6}"/>
    <pc:docChg chg="modSld">
      <pc:chgData name="Rolleman, Benjamin (SSC/SPC)" userId="2091022f-d03a-404e-95d5-5fbb24cf8877" providerId="ADAL" clId="{6067EAF4-2484-4F59-AE99-0846E9611DD6}" dt="2023-01-31T22:06:13.151" v="7" actId="20577"/>
      <pc:docMkLst>
        <pc:docMk/>
      </pc:docMkLst>
      <pc:sldChg chg="modSp mod">
        <pc:chgData name="Rolleman, Benjamin (SSC/SPC)" userId="2091022f-d03a-404e-95d5-5fbb24cf8877" providerId="ADAL" clId="{6067EAF4-2484-4F59-AE99-0846E9611DD6}" dt="2023-01-31T22:06:13.151" v="7" actId="20577"/>
        <pc:sldMkLst>
          <pc:docMk/>
          <pc:sldMk cId="4051094096" sldId="448"/>
        </pc:sldMkLst>
        <pc:spChg chg="mod">
          <ac:chgData name="Rolleman, Benjamin (SSC/SPC)" userId="2091022f-d03a-404e-95d5-5fbb24cf8877" providerId="ADAL" clId="{6067EAF4-2484-4F59-AE99-0846E9611DD6}" dt="2023-01-31T22:06:13.151" v="7" actId="20577"/>
          <ac:spMkLst>
            <pc:docMk/>
            <pc:sldMk cId="4051094096" sldId="448"/>
            <ac:spMk id="2" creationId="{00000000-0000-0000-0000-000000000000}"/>
          </ac:spMkLst>
        </pc:spChg>
      </pc:sldChg>
    </pc:docChg>
  </pc:docChgLst>
  <pc:docChgLst>
    <pc:chgData name="Syracopoulos, Ellen (SSC/SPC)" userId="7013d478-9449-4fa6-87bf-bf8117d99871" providerId="ADAL" clId="{29676B62-41CC-418A-B837-AED43395196F}"/>
    <pc:docChg chg="undo custSel modSld">
      <pc:chgData name="Syracopoulos, Ellen (SSC/SPC)" userId="7013d478-9449-4fa6-87bf-bf8117d99871" providerId="ADAL" clId="{29676B62-41CC-418A-B837-AED43395196F}" dt="2023-05-08T16:36:20.112" v="770" actId="20577"/>
      <pc:docMkLst>
        <pc:docMk/>
      </pc:docMkLst>
      <pc:sldChg chg="modSp mod modNotesTx">
        <pc:chgData name="Syracopoulos, Ellen (SSC/SPC)" userId="7013d478-9449-4fa6-87bf-bf8117d99871" providerId="ADAL" clId="{29676B62-41CC-418A-B837-AED43395196F}" dt="2023-05-01T15:53:56.624" v="50" actId="20577"/>
        <pc:sldMkLst>
          <pc:docMk/>
          <pc:sldMk cId="95014914" sldId="274"/>
        </pc:sldMkLst>
        <pc:spChg chg="mod">
          <ac:chgData name="Syracopoulos, Ellen (SSC/SPC)" userId="7013d478-9449-4fa6-87bf-bf8117d99871" providerId="ADAL" clId="{29676B62-41CC-418A-B837-AED43395196F}" dt="2023-05-01T15:50:56.057" v="0" actId="20577"/>
          <ac:spMkLst>
            <pc:docMk/>
            <pc:sldMk cId="95014914" sldId="274"/>
            <ac:spMk id="6" creationId="{00000000-0000-0000-0000-000000000000}"/>
          </ac:spMkLst>
        </pc:spChg>
        <pc:spChg chg="mod">
          <ac:chgData name="Syracopoulos, Ellen (SSC/SPC)" userId="7013d478-9449-4fa6-87bf-bf8117d99871" providerId="ADAL" clId="{29676B62-41CC-418A-B837-AED43395196F}" dt="2023-05-01T15:52:53.806" v="42" actId="20577"/>
          <ac:spMkLst>
            <pc:docMk/>
            <pc:sldMk cId="95014914" sldId="274"/>
            <ac:spMk id="7" creationId="{00000000-0000-0000-0000-000000000000}"/>
          </ac:spMkLst>
        </pc:spChg>
      </pc:sldChg>
      <pc:sldChg chg="modSp mod modNotesTx">
        <pc:chgData name="Syracopoulos, Ellen (SSC/SPC)" userId="7013d478-9449-4fa6-87bf-bf8117d99871" providerId="ADAL" clId="{29676B62-41CC-418A-B837-AED43395196F}" dt="2023-05-01T15:57:31.993" v="103" actId="20577"/>
        <pc:sldMkLst>
          <pc:docMk/>
          <pc:sldMk cId="2752579402" sldId="275"/>
        </pc:sldMkLst>
        <pc:spChg chg="mod">
          <ac:chgData name="Syracopoulos, Ellen (SSC/SPC)" userId="7013d478-9449-4fa6-87bf-bf8117d99871" providerId="ADAL" clId="{29676B62-41CC-418A-B837-AED43395196F}" dt="2023-05-01T15:56:17.452" v="97" actId="20577"/>
          <ac:spMkLst>
            <pc:docMk/>
            <pc:sldMk cId="2752579402" sldId="275"/>
            <ac:spMk id="2" creationId="{00000000-0000-0000-0000-000000000000}"/>
          </ac:spMkLst>
        </pc:spChg>
      </pc:sldChg>
      <pc:sldChg chg="modSp mod modNotesTx">
        <pc:chgData name="Syracopoulos, Ellen (SSC/SPC)" userId="7013d478-9449-4fa6-87bf-bf8117d99871" providerId="ADAL" clId="{29676B62-41CC-418A-B837-AED43395196F}" dt="2023-05-04T14:24:00.117" v="150" actId="20577"/>
        <pc:sldMkLst>
          <pc:docMk/>
          <pc:sldMk cId="1110077733" sldId="422"/>
        </pc:sldMkLst>
        <pc:spChg chg="mod">
          <ac:chgData name="Syracopoulos, Ellen (SSC/SPC)" userId="7013d478-9449-4fa6-87bf-bf8117d99871" providerId="ADAL" clId="{29676B62-41CC-418A-B837-AED43395196F}" dt="2023-05-04T14:22:40.421" v="129" actId="20577"/>
          <ac:spMkLst>
            <pc:docMk/>
            <pc:sldMk cId="1110077733" sldId="422"/>
            <ac:spMk id="5" creationId="{00000000-0000-0000-0000-000000000000}"/>
          </ac:spMkLst>
        </pc:spChg>
      </pc:sldChg>
      <pc:sldChg chg="modSp mod modNotesTx">
        <pc:chgData name="Syracopoulos, Ellen (SSC/SPC)" userId="7013d478-9449-4fa6-87bf-bf8117d99871" providerId="ADAL" clId="{29676B62-41CC-418A-B837-AED43395196F}" dt="2023-05-04T14:36:10.838" v="220" actId="20577"/>
        <pc:sldMkLst>
          <pc:docMk/>
          <pc:sldMk cId="3888121143" sldId="424"/>
        </pc:sldMkLst>
        <pc:spChg chg="mod">
          <ac:chgData name="Syracopoulos, Ellen (SSC/SPC)" userId="7013d478-9449-4fa6-87bf-bf8117d99871" providerId="ADAL" clId="{29676B62-41CC-418A-B837-AED43395196F}" dt="2023-05-04T14:35:56.392" v="219" actId="20577"/>
          <ac:spMkLst>
            <pc:docMk/>
            <pc:sldMk cId="3888121143" sldId="424"/>
            <ac:spMk id="2" creationId="{00000000-0000-0000-0000-000000000000}"/>
          </ac:spMkLst>
        </pc:spChg>
      </pc:sldChg>
      <pc:sldChg chg="modSp mod">
        <pc:chgData name="Syracopoulos, Ellen (SSC/SPC)" userId="7013d478-9449-4fa6-87bf-bf8117d99871" providerId="ADAL" clId="{29676B62-41CC-418A-B837-AED43395196F}" dt="2023-05-04T14:53:02.786" v="349" actId="20577"/>
        <pc:sldMkLst>
          <pc:docMk/>
          <pc:sldMk cId="3878279867" sldId="433"/>
        </pc:sldMkLst>
        <pc:spChg chg="mod">
          <ac:chgData name="Syracopoulos, Ellen (SSC/SPC)" userId="7013d478-9449-4fa6-87bf-bf8117d99871" providerId="ADAL" clId="{29676B62-41CC-418A-B837-AED43395196F}" dt="2023-05-04T14:53:02.786" v="349" actId="20577"/>
          <ac:spMkLst>
            <pc:docMk/>
            <pc:sldMk cId="3878279867" sldId="433"/>
            <ac:spMk id="3" creationId="{00000000-0000-0000-0000-000000000000}"/>
          </ac:spMkLst>
        </pc:spChg>
      </pc:sldChg>
      <pc:sldChg chg="modSp mod modNotesTx">
        <pc:chgData name="Syracopoulos, Ellen (SSC/SPC)" userId="7013d478-9449-4fa6-87bf-bf8117d99871" providerId="ADAL" clId="{29676B62-41CC-418A-B837-AED43395196F}" dt="2023-05-08T16:27:10.951" v="517" actId="20577"/>
        <pc:sldMkLst>
          <pc:docMk/>
          <pc:sldMk cId="4051094096" sldId="448"/>
        </pc:sldMkLst>
        <pc:spChg chg="mod">
          <ac:chgData name="Syracopoulos, Ellen (SSC/SPC)" userId="7013d478-9449-4fa6-87bf-bf8117d99871" providerId="ADAL" clId="{29676B62-41CC-418A-B837-AED43395196F}" dt="2023-05-08T16:27:10.951" v="517" actId="20577"/>
          <ac:spMkLst>
            <pc:docMk/>
            <pc:sldMk cId="4051094096" sldId="448"/>
            <ac:spMk id="2" creationId="{00000000-0000-0000-0000-000000000000}"/>
          </ac:spMkLst>
        </pc:spChg>
      </pc:sldChg>
      <pc:sldChg chg="modNotesTx">
        <pc:chgData name="Syracopoulos, Ellen (SSC/SPC)" userId="7013d478-9449-4fa6-87bf-bf8117d99871" providerId="ADAL" clId="{29676B62-41CC-418A-B837-AED43395196F}" dt="2023-05-04T14:38:09.073" v="240" actId="20577"/>
        <pc:sldMkLst>
          <pc:docMk/>
          <pc:sldMk cId="1620437704" sldId="449"/>
        </pc:sldMkLst>
      </pc:sldChg>
      <pc:sldChg chg="modNotesTx">
        <pc:chgData name="Syracopoulos, Ellen (SSC/SPC)" userId="7013d478-9449-4fa6-87bf-bf8117d99871" providerId="ADAL" clId="{29676B62-41CC-418A-B837-AED43395196F}" dt="2023-05-08T16:31:06.316" v="594" actId="20577"/>
        <pc:sldMkLst>
          <pc:docMk/>
          <pc:sldMk cId="328828646" sldId="454"/>
        </pc:sldMkLst>
      </pc:sldChg>
      <pc:sldChg chg="modSp mod modNotesTx">
        <pc:chgData name="Syracopoulos, Ellen (SSC/SPC)" userId="7013d478-9449-4fa6-87bf-bf8117d99871" providerId="ADAL" clId="{29676B62-41CC-418A-B837-AED43395196F}" dt="2023-05-04T14:48:56.454" v="282" actId="20577"/>
        <pc:sldMkLst>
          <pc:docMk/>
          <pc:sldMk cId="1660914605" sldId="455"/>
        </pc:sldMkLst>
        <pc:spChg chg="mod">
          <ac:chgData name="Syracopoulos, Ellen (SSC/SPC)" userId="7013d478-9449-4fa6-87bf-bf8117d99871" providerId="ADAL" clId="{29676B62-41CC-418A-B837-AED43395196F}" dt="2023-05-04T14:47:55.320" v="257" actId="20577"/>
          <ac:spMkLst>
            <pc:docMk/>
            <pc:sldMk cId="1660914605" sldId="455"/>
            <ac:spMk id="2" creationId="{00000000-0000-0000-0000-000000000000}"/>
          </ac:spMkLst>
        </pc:spChg>
        <pc:spChg chg="mod">
          <ac:chgData name="Syracopoulos, Ellen (SSC/SPC)" userId="7013d478-9449-4fa6-87bf-bf8117d99871" providerId="ADAL" clId="{29676B62-41CC-418A-B837-AED43395196F}" dt="2023-05-04T14:48:14.718" v="264" actId="20577"/>
          <ac:spMkLst>
            <pc:docMk/>
            <pc:sldMk cId="1660914605" sldId="455"/>
            <ac:spMk id="3" creationId="{00000000-0000-0000-0000-000000000000}"/>
          </ac:spMkLst>
        </pc:spChg>
      </pc:sldChg>
      <pc:sldChg chg="modSp mod modNotesTx">
        <pc:chgData name="Syracopoulos, Ellen (SSC/SPC)" userId="7013d478-9449-4fa6-87bf-bf8117d99871" providerId="ADAL" clId="{29676B62-41CC-418A-B837-AED43395196F}" dt="2023-05-04T14:51:56.245" v="323" actId="20577"/>
        <pc:sldMkLst>
          <pc:docMk/>
          <pc:sldMk cId="2696340508" sldId="456"/>
        </pc:sldMkLst>
        <pc:spChg chg="mod">
          <ac:chgData name="Syracopoulos, Ellen (SSC/SPC)" userId="7013d478-9449-4fa6-87bf-bf8117d99871" providerId="ADAL" clId="{29676B62-41CC-418A-B837-AED43395196F}" dt="2023-05-04T14:51:31.205" v="304" actId="20577"/>
          <ac:spMkLst>
            <pc:docMk/>
            <pc:sldMk cId="2696340508" sldId="456"/>
            <ac:spMk id="2" creationId="{00000000-0000-0000-0000-000000000000}"/>
          </ac:spMkLst>
        </pc:spChg>
      </pc:sldChg>
      <pc:sldChg chg="modSp mod">
        <pc:chgData name="Syracopoulos, Ellen (SSC/SPC)" userId="7013d478-9449-4fa6-87bf-bf8117d99871" providerId="ADAL" clId="{29676B62-41CC-418A-B837-AED43395196F}" dt="2023-05-04T14:52:42.662" v="339" actId="20577"/>
        <pc:sldMkLst>
          <pc:docMk/>
          <pc:sldMk cId="2266125352" sldId="458"/>
        </pc:sldMkLst>
        <pc:spChg chg="mod">
          <ac:chgData name="Syracopoulos, Ellen (SSC/SPC)" userId="7013d478-9449-4fa6-87bf-bf8117d99871" providerId="ADAL" clId="{29676B62-41CC-418A-B837-AED43395196F}" dt="2023-05-04T14:52:42.662" v="339" actId="20577"/>
          <ac:spMkLst>
            <pc:docMk/>
            <pc:sldMk cId="2266125352" sldId="458"/>
            <ac:spMk id="3" creationId="{BC49AC8B-0A7A-4F32-892D-037302FF1E14}"/>
          </ac:spMkLst>
        </pc:spChg>
      </pc:sldChg>
      <pc:sldChg chg="modSp mod modNotesTx">
        <pc:chgData name="Syracopoulos, Ellen (SSC/SPC)" userId="7013d478-9449-4fa6-87bf-bf8117d99871" providerId="ADAL" clId="{29676B62-41CC-418A-B837-AED43395196F}" dt="2023-05-08T16:36:20.112" v="770" actId="20577"/>
        <pc:sldMkLst>
          <pc:docMk/>
          <pc:sldMk cId="3689816766" sldId="460"/>
        </pc:sldMkLst>
        <pc:spChg chg="mod">
          <ac:chgData name="Syracopoulos, Ellen (SSC/SPC)" userId="7013d478-9449-4fa6-87bf-bf8117d99871" providerId="ADAL" clId="{29676B62-41CC-418A-B837-AED43395196F}" dt="2023-05-08T16:29:45.044" v="592" actId="20577"/>
          <ac:spMkLst>
            <pc:docMk/>
            <pc:sldMk cId="3689816766" sldId="460"/>
            <ac:spMk id="2" creationId="{00000000-0000-0000-0000-000000000000}"/>
          </ac:spMkLst>
        </pc:spChg>
      </pc:sldChg>
    </pc:docChg>
  </pc:docChgLst>
  <pc:docChgLst>
    <pc:chgData name="Viens, Kim-Frédérique (SSC/SPC)" userId="99af5cd9-e4dc-4892-bd29-45ccd4994eef" providerId="ADAL" clId="{92DBC4B8-E2B6-421E-98AD-8CBE284F643F}"/>
    <pc:docChg chg="undo custSel modSld replTag">
      <pc:chgData name="Viens, Kim-Frédérique (SSC/SPC)" userId="99af5cd9-e4dc-4892-bd29-45ccd4994eef" providerId="ADAL" clId="{92DBC4B8-E2B6-421E-98AD-8CBE284F643F}" dt="2023-05-09T18:56:20.806" v="227"/>
      <pc:docMkLst>
        <pc:docMk/>
      </pc:docMkLst>
      <pc:sldChg chg="modSp mod">
        <pc:chgData name="Viens, Kim-Frédérique (SSC/SPC)" userId="99af5cd9-e4dc-4892-bd29-45ccd4994eef" providerId="ADAL" clId="{92DBC4B8-E2B6-421E-98AD-8CBE284F643F}" dt="2023-05-09T15:54:20.774" v="7" actId="20577"/>
        <pc:sldMkLst>
          <pc:docMk/>
          <pc:sldMk cId="95014914" sldId="274"/>
        </pc:sldMkLst>
        <pc:spChg chg="mod">
          <ac:chgData name="Viens, Kim-Frédérique (SSC/SPC)" userId="99af5cd9-e4dc-4892-bd29-45ccd4994eef" providerId="ADAL" clId="{92DBC4B8-E2B6-421E-98AD-8CBE284F643F}" dt="2023-05-09T15:54:20.774" v="7" actId="20577"/>
          <ac:spMkLst>
            <pc:docMk/>
            <pc:sldMk cId="95014914" sldId="274"/>
            <ac:spMk id="6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29:16.825" v="177" actId="948"/>
        <pc:sldMkLst>
          <pc:docMk/>
          <pc:sldMk cId="2778936178" sldId="301"/>
        </pc:sldMkLst>
        <pc:spChg chg="mod">
          <ac:chgData name="Viens, Kim-Frédérique (SSC/SPC)" userId="99af5cd9-e4dc-4892-bd29-45ccd4994eef" providerId="ADAL" clId="{92DBC4B8-E2B6-421E-98AD-8CBE284F643F}" dt="2023-05-09T18:29:16.825" v="177" actId="948"/>
          <ac:spMkLst>
            <pc:docMk/>
            <pc:sldMk cId="2778936178" sldId="301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54:57.112" v="225" actId="948"/>
        <pc:sldMkLst>
          <pc:docMk/>
          <pc:sldMk cId="2196349849" sldId="341"/>
        </pc:sldMkLst>
        <pc:spChg chg="mod">
          <ac:chgData name="Viens, Kim-Frédérique (SSC/SPC)" userId="99af5cd9-e4dc-4892-bd29-45ccd4994eef" providerId="ADAL" clId="{92DBC4B8-E2B6-421E-98AD-8CBE284F643F}" dt="2023-05-09T18:54:57.112" v="225" actId="948"/>
          <ac:spMkLst>
            <pc:docMk/>
            <pc:sldMk cId="2196349849" sldId="341"/>
            <ac:spMk id="4" creationId="{DBE9944B-B341-4AF2-9832-F1B0C79DCCE1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13:09.980" v="141" actId="1037"/>
        <pc:sldMkLst>
          <pc:docMk/>
          <pc:sldMk cId="3664558707" sldId="360"/>
        </pc:sldMkLst>
        <pc:spChg chg="mod">
          <ac:chgData name="Viens, Kim-Frédérique (SSC/SPC)" userId="99af5cd9-e4dc-4892-bd29-45ccd4994eef" providerId="ADAL" clId="{92DBC4B8-E2B6-421E-98AD-8CBE284F643F}" dt="2023-05-09T18:13:01.796" v="114" actId="14"/>
          <ac:spMkLst>
            <pc:docMk/>
            <pc:sldMk cId="3664558707" sldId="360"/>
            <ac:spMk id="3" creationId="{11B76E34-024D-441C-B5F8-D3423C16D4E1}"/>
          </ac:spMkLst>
        </pc:spChg>
        <pc:picChg chg="mod">
          <ac:chgData name="Viens, Kim-Frédérique (SSC/SPC)" userId="99af5cd9-e4dc-4892-bd29-45ccd4994eef" providerId="ADAL" clId="{92DBC4B8-E2B6-421E-98AD-8CBE284F643F}" dt="2023-05-09T18:12:31.832" v="100" actId="1036"/>
          <ac:picMkLst>
            <pc:docMk/>
            <pc:sldMk cId="3664558707" sldId="360"/>
            <ac:picMk id="5" creationId="{6CFF5858-BAF4-447D-984D-22D06F94C5EF}"/>
          </ac:picMkLst>
        </pc:picChg>
        <pc:cxnChg chg="mod">
          <ac:chgData name="Viens, Kim-Frédérique (SSC/SPC)" userId="99af5cd9-e4dc-4892-bd29-45ccd4994eef" providerId="ADAL" clId="{92DBC4B8-E2B6-421E-98AD-8CBE284F643F}" dt="2023-05-09T18:13:09.980" v="141" actId="1037"/>
          <ac:cxnSpMkLst>
            <pc:docMk/>
            <pc:sldMk cId="3664558707" sldId="360"/>
            <ac:cxnSpMk id="7" creationId="{935A2E0A-D82A-4F21-ADE0-5E3A20EF2E0A}"/>
          </ac:cxnSpMkLst>
        </pc:cxnChg>
      </pc:sldChg>
      <pc:sldChg chg="modSp mod">
        <pc:chgData name="Viens, Kim-Frédérique (SSC/SPC)" userId="99af5cd9-e4dc-4892-bd29-45ccd4994eef" providerId="ADAL" clId="{92DBC4B8-E2B6-421E-98AD-8CBE284F643F}" dt="2023-05-09T18:17:06.317" v="143" actId="948"/>
        <pc:sldMkLst>
          <pc:docMk/>
          <pc:sldMk cId="3334777434" sldId="362"/>
        </pc:sldMkLst>
        <pc:spChg chg="mod">
          <ac:chgData name="Viens, Kim-Frédérique (SSC/SPC)" userId="99af5cd9-e4dc-4892-bd29-45ccd4994eef" providerId="ADAL" clId="{92DBC4B8-E2B6-421E-98AD-8CBE284F643F}" dt="2023-05-09T18:17:06.317" v="143" actId="948"/>
          <ac:spMkLst>
            <pc:docMk/>
            <pc:sldMk cId="3334777434" sldId="362"/>
            <ac:spMk id="3" creationId="{29940A07-68AE-4912-A5FB-F70ED07FBA56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22:57.353" v="148" actId="948"/>
        <pc:sldMkLst>
          <pc:docMk/>
          <pc:sldMk cId="11080284" sldId="398"/>
        </pc:sldMkLst>
        <pc:spChg chg="mod">
          <ac:chgData name="Viens, Kim-Frédérique (SSC/SPC)" userId="99af5cd9-e4dc-4892-bd29-45ccd4994eef" providerId="ADAL" clId="{92DBC4B8-E2B6-421E-98AD-8CBE284F643F}" dt="2023-05-09T18:22:57.353" v="148" actId="948"/>
          <ac:spMkLst>
            <pc:docMk/>
            <pc:sldMk cId="11080284" sldId="398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24:49.625" v="154" actId="14"/>
        <pc:sldMkLst>
          <pc:docMk/>
          <pc:sldMk cId="2298797021" sldId="399"/>
        </pc:sldMkLst>
        <pc:spChg chg="mod">
          <ac:chgData name="Viens, Kim-Frédérique (SSC/SPC)" userId="99af5cd9-e4dc-4892-bd29-45ccd4994eef" providerId="ADAL" clId="{92DBC4B8-E2B6-421E-98AD-8CBE284F643F}" dt="2023-05-09T18:24:49.625" v="154" actId="14"/>
          <ac:spMkLst>
            <pc:docMk/>
            <pc:sldMk cId="2298797021" sldId="399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25:18.621" v="157" actId="948"/>
        <pc:sldMkLst>
          <pc:docMk/>
          <pc:sldMk cId="3955278370" sldId="406"/>
        </pc:sldMkLst>
        <pc:spChg chg="mod">
          <ac:chgData name="Viens, Kim-Frédérique (SSC/SPC)" userId="99af5cd9-e4dc-4892-bd29-45ccd4994eef" providerId="ADAL" clId="{92DBC4B8-E2B6-421E-98AD-8CBE284F643F}" dt="2023-05-09T18:25:18.621" v="157" actId="948"/>
          <ac:spMkLst>
            <pc:docMk/>
            <pc:sldMk cId="3955278370" sldId="406"/>
            <ac:spMk id="3" creationId="{1591A42A-94BA-42E4-8040-02AFA612A676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26:33.366" v="160" actId="948"/>
        <pc:sldMkLst>
          <pc:docMk/>
          <pc:sldMk cId="305591652" sldId="407"/>
        </pc:sldMkLst>
        <pc:spChg chg="mod">
          <ac:chgData name="Viens, Kim-Frédérique (SSC/SPC)" userId="99af5cd9-e4dc-4892-bd29-45ccd4994eef" providerId="ADAL" clId="{92DBC4B8-E2B6-421E-98AD-8CBE284F643F}" dt="2023-05-09T18:26:33.366" v="160" actId="948"/>
          <ac:spMkLst>
            <pc:docMk/>
            <pc:sldMk cId="305591652" sldId="407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10:30.295" v="15" actId="948"/>
        <pc:sldMkLst>
          <pc:docMk/>
          <pc:sldMk cId="1761973999" sldId="418"/>
        </pc:sldMkLst>
        <pc:spChg chg="mod">
          <ac:chgData name="Viens, Kim-Frédérique (SSC/SPC)" userId="99af5cd9-e4dc-4892-bd29-45ccd4994eef" providerId="ADAL" clId="{92DBC4B8-E2B6-421E-98AD-8CBE284F643F}" dt="2023-05-09T18:10:30.295" v="15" actId="948"/>
          <ac:spMkLst>
            <pc:docMk/>
            <pc:sldMk cId="1761973999" sldId="418"/>
            <ac:spMk id="5" creationId="{81EFD1D9-39B8-4455-A2B4-006E3DA8E877}"/>
          </ac:spMkLst>
        </pc:spChg>
      </pc:sldChg>
      <pc:sldChg chg="modNotesTx">
        <pc:chgData name="Viens, Kim-Frédérique (SSC/SPC)" userId="99af5cd9-e4dc-4892-bd29-45ccd4994eef" providerId="ADAL" clId="{92DBC4B8-E2B6-421E-98AD-8CBE284F643F}" dt="2023-05-09T18:19:11.301" v="146" actId="20577"/>
        <pc:sldMkLst>
          <pc:docMk/>
          <pc:sldMk cId="1110077733" sldId="422"/>
        </pc:sldMkLst>
      </pc:sldChg>
      <pc:sldChg chg="modSp mod">
        <pc:chgData name="Viens, Kim-Frédérique (SSC/SPC)" userId="99af5cd9-e4dc-4892-bd29-45ccd4994eef" providerId="ADAL" clId="{92DBC4B8-E2B6-421E-98AD-8CBE284F643F}" dt="2023-05-09T18:27:44.736" v="171" actId="14"/>
        <pc:sldMkLst>
          <pc:docMk/>
          <pc:sldMk cId="3888121143" sldId="424"/>
        </pc:sldMkLst>
        <pc:spChg chg="mod">
          <ac:chgData name="Viens, Kim-Frédérique (SSC/SPC)" userId="99af5cd9-e4dc-4892-bd29-45ccd4994eef" providerId="ADAL" clId="{92DBC4B8-E2B6-421E-98AD-8CBE284F643F}" dt="2023-05-09T18:27:44.736" v="171" actId="14"/>
          <ac:spMkLst>
            <pc:docMk/>
            <pc:sldMk cId="3888121143" sldId="424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50:09.618" v="208" actId="948"/>
        <pc:sldMkLst>
          <pc:docMk/>
          <pc:sldMk cId="4103461009" sldId="426"/>
        </pc:sldMkLst>
        <pc:spChg chg="mod">
          <ac:chgData name="Viens, Kim-Frédérique (SSC/SPC)" userId="99af5cd9-e4dc-4892-bd29-45ccd4994eef" providerId="ADAL" clId="{92DBC4B8-E2B6-421E-98AD-8CBE284F643F}" dt="2023-05-09T18:50:09.618" v="208" actId="948"/>
          <ac:spMkLst>
            <pc:docMk/>
            <pc:sldMk cId="4103461009" sldId="426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56:13.231" v="226" actId="948"/>
        <pc:sldMkLst>
          <pc:docMk/>
          <pc:sldMk cId="3878279867" sldId="433"/>
        </pc:sldMkLst>
        <pc:spChg chg="mod">
          <ac:chgData name="Viens, Kim-Frédérique (SSC/SPC)" userId="99af5cd9-e4dc-4892-bd29-45ccd4994eef" providerId="ADAL" clId="{92DBC4B8-E2B6-421E-98AD-8CBE284F643F}" dt="2023-05-09T18:56:13.231" v="226" actId="948"/>
          <ac:spMkLst>
            <pc:docMk/>
            <pc:sldMk cId="3878279867" sldId="433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52:59.510" v="221" actId="948"/>
        <pc:sldMkLst>
          <pc:docMk/>
          <pc:sldMk cId="4088956193" sldId="445"/>
        </pc:sldMkLst>
        <pc:spChg chg="mod">
          <ac:chgData name="Viens, Kim-Frédérique (SSC/SPC)" userId="99af5cd9-e4dc-4892-bd29-45ccd4994eef" providerId="ADAL" clId="{92DBC4B8-E2B6-421E-98AD-8CBE284F643F}" dt="2023-05-09T18:52:59.510" v="221" actId="948"/>
          <ac:spMkLst>
            <pc:docMk/>
            <pc:sldMk cId="4088956193" sldId="445"/>
            <ac:spMk id="2" creationId="{00000000-0000-0000-0000-000000000000}"/>
          </ac:spMkLst>
        </pc:spChg>
      </pc:sldChg>
      <pc:sldChg chg="modSp mod modNotesTx">
        <pc:chgData name="Viens, Kim-Frédérique (SSC/SPC)" userId="99af5cd9-e4dc-4892-bd29-45ccd4994eef" providerId="ADAL" clId="{92DBC4B8-E2B6-421E-98AD-8CBE284F643F}" dt="2023-05-09T18:37:53.659" v="182" actId="20577"/>
        <pc:sldMkLst>
          <pc:docMk/>
          <pc:sldMk cId="4051094096" sldId="448"/>
        </pc:sldMkLst>
        <pc:spChg chg="mod">
          <ac:chgData name="Viens, Kim-Frédérique (SSC/SPC)" userId="99af5cd9-e4dc-4892-bd29-45ccd4994eef" providerId="ADAL" clId="{92DBC4B8-E2B6-421E-98AD-8CBE284F643F}" dt="2023-05-09T18:35:39.220" v="179" actId="20577"/>
          <ac:spMkLst>
            <pc:docMk/>
            <pc:sldMk cId="4051094096" sldId="448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48:32.944" v="198" actId="57"/>
        <pc:sldMkLst>
          <pc:docMk/>
          <pc:sldMk cId="1620437704" sldId="449"/>
        </pc:sldMkLst>
        <pc:spChg chg="mod">
          <ac:chgData name="Viens, Kim-Frédérique (SSC/SPC)" userId="99af5cd9-e4dc-4892-bd29-45ccd4994eef" providerId="ADAL" clId="{92DBC4B8-E2B6-421E-98AD-8CBE284F643F}" dt="2023-05-09T18:48:32.944" v="198" actId="57"/>
          <ac:spMkLst>
            <pc:docMk/>
            <pc:sldMk cId="1620437704" sldId="449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49:34.462" v="203" actId="14"/>
        <pc:sldMkLst>
          <pc:docMk/>
          <pc:sldMk cId="3289131479" sldId="450"/>
        </pc:sldMkLst>
        <pc:spChg chg="mod">
          <ac:chgData name="Viens, Kim-Frédérique (SSC/SPC)" userId="99af5cd9-e4dc-4892-bd29-45ccd4994eef" providerId="ADAL" clId="{92DBC4B8-E2B6-421E-98AD-8CBE284F643F}" dt="2023-05-09T18:49:34.462" v="203" actId="14"/>
          <ac:spMkLst>
            <pc:docMk/>
            <pc:sldMk cId="3289131479" sldId="450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51:15.257" v="214" actId="948"/>
        <pc:sldMkLst>
          <pc:docMk/>
          <pc:sldMk cId="328828646" sldId="454"/>
        </pc:sldMkLst>
        <pc:spChg chg="mod">
          <ac:chgData name="Viens, Kim-Frédérique (SSC/SPC)" userId="99af5cd9-e4dc-4892-bd29-45ccd4994eef" providerId="ADAL" clId="{92DBC4B8-E2B6-421E-98AD-8CBE284F643F}" dt="2023-05-09T18:51:15.257" v="214" actId="948"/>
          <ac:spMkLst>
            <pc:docMk/>
            <pc:sldMk cId="328828646" sldId="454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52:30.792" v="219" actId="948"/>
        <pc:sldMkLst>
          <pc:docMk/>
          <pc:sldMk cId="1660914605" sldId="455"/>
        </pc:sldMkLst>
        <pc:spChg chg="mod">
          <ac:chgData name="Viens, Kim-Frédérique (SSC/SPC)" userId="99af5cd9-e4dc-4892-bd29-45ccd4994eef" providerId="ADAL" clId="{92DBC4B8-E2B6-421E-98AD-8CBE284F643F}" dt="2023-05-09T18:52:30.792" v="219" actId="948"/>
          <ac:spMkLst>
            <pc:docMk/>
            <pc:sldMk cId="1660914605" sldId="455"/>
            <ac:spMk id="2" creationId="{00000000-0000-0000-0000-000000000000}"/>
          </ac:spMkLst>
        </pc:spChg>
      </pc:sldChg>
      <pc:sldChg chg="modSp mod">
        <pc:chgData name="Viens, Kim-Frédérique (SSC/SPC)" userId="99af5cd9-e4dc-4892-bd29-45ccd4994eef" providerId="ADAL" clId="{92DBC4B8-E2B6-421E-98AD-8CBE284F643F}" dt="2023-05-09T18:54:43.566" v="223" actId="948"/>
        <pc:sldMkLst>
          <pc:docMk/>
          <pc:sldMk cId="2266125352" sldId="458"/>
        </pc:sldMkLst>
        <pc:spChg chg="mod">
          <ac:chgData name="Viens, Kim-Frédérique (SSC/SPC)" userId="99af5cd9-e4dc-4892-bd29-45ccd4994eef" providerId="ADAL" clId="{92DBC4B8-E2B6-421E-98AD-8CBE284F643F}" dt="2023-05-09T18:54:43.566" v="223" actId="948"/>
          <ac:spMkLst>
            <pc:docMk/>
            <pc:sldMk cId="2266125352" sldId="458"/>
            <ac:spMk id="4" creationId="{DBE9944B-B341-4AF2-9832-F1B0C79DCCE1}"/>
          </ac:spMkLst>
        </pc:spChg>
      </pc:sldChg>
      <pc:sldChg chg="modSp mod modNotesTx">
        <pc:chgData name="Viens, Kim-Frédérique (SSC/SPC)" userId="99af5cd9-e4dc-4892-bd29-45ccd4994eef" providerId="ADAL" clId="{92DBC4B8-E2B6-421E-98AD-8CBE284F643F}" dt="2023-05-09T18:51:45.877" v="216" actId="948"/>
        <pc:sldMkLst>
          <pc:docMk/>
          <pc:sldMk cId="3689816766" sldId="460"/>
        </pc:sldMkLst>
        <pc:spChg chg="mod">
          <ac:chgData name="Viens, Kim-Frédérique (SSC/SPC)" userId="99af5cd9-e4dc-4892-bd29-45ccd4994eef" providerId="ADAL" clId="{92DBC4B8-E2B6-421E-98AD-8CBE284F643F}" dt="2023-05-09T18:51:45.877" v="216" actId="948"/>
          <ac:spMkLst>
            <pc:docMk/>
            <pc:sldMk cId="3689816766" sldId="460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03015-6BB3-48A3-86D3-DE306B0F2F5B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6B460-BB21-45C6-A73D-1E29F8B198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37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BE81C-7577-4CD8-BCDA-70814D829C05}" type="datetimeFigureOut">
              <a:rPr lang="en-CA" smtClean="0"/>
              <a:t>2023-05-12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81BA8-657C-4B10-B913-849340A265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78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224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6537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841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789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55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1535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965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1363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877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6981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87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834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00267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071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4434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68588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494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7367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5077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6694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12099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143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57500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0042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5695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31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55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9056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158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7371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81BA8-657C-4B10-B913-849340A2651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849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6738CE0-2A4F-4D38-BDC0-1A91F0A1DB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33" b="5367"/>
          <a:stretch/>
        </p:blipFill>
        <p:spPr>
          <a:xfrm>
            <a:off x="0" y="3581487"/>
            <a:ext cx="12192000" cy="3312512"/>
          </a:xfrm>
          <a:prstGeom prst="rect">
            <a:avLst/>
          </a:prstGeom>
        </p:spPr>
      </p:pic>
      <p:sp>
        <p:nvSpPr>
          <p:cNvPr id="18" name="Title">
            <a:extLst>
              <a:ext uri="{FF2B5EF4-FFF2-40B4-BE49-F238E27FC236}">
                <a16:creationId xmlns:a16="http://schemas.microsoft.com/office/drawing/2014/main" id="{A9D8F4DD-097D-4592-8CEA-8B64ED8DB3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512763"/>
            <a:ext cx="5539144" cy="1452837"/>
          </a:xfrm>
          <a:prstGeom prst="rect">
            <a:avLst/>
          </a:prstGeom>
        </p:spPr>
        <p:txBody>
          <a:bodyPr wrap="square" lIns="0" tIns="0" rIns="0" bIns="180000" anchor="b">
            <a:normAutofit/>
          </a:bodyPr>
          <a:lstStyle>
            <a:lvl1pPr algn="l">
              <a:lnSpc>
                <a:spcPct val="100000"/>
              </a:lnSpc>
              <a:defRPr sz="36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CA" noProof="0"/>
              <a:t>Edit title</a:t>
            </a:r>
          </a:p>
        </p:txBody>
      </p:sp>
      <p:sp>
        <p:nvSpPr>
          <p:cNvPr id="20" name="Subtitle">
            <a:extLst>
              <a:ext uri="{FF2B5EF4-FFF2-40B4-BE49-F238E27FC236}">
                <a16:creationId xmlns:a16="http://schemas.microsoft.com/office/drawing/2014/main" id="{7D31FFB0-63B3-4583-97D8-F991BD83D4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4934" y="1978819"/>
            <a:ext cx="5526713" cy="9155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8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noProof="0"/>
              <a:t>Edit subtitle</a:t>
            </a:r>
          </a:p>
        </p:txBody>
      </p:sp>
      <p:sp>
        <p:nvSpPr>
          <p:cNvPr id="21" name="Date &amp; Version">
            <a:extLst>
              <a:ext uri="{FF2B5EF4-FFF2-40B4-BE49-F238E27FC236}">
                <a16:creationId xmlns:a16="http://schemas.microsoft.com/office/drawing/2014/main" id="{FC04C94B-E4A3-410C-8BA9-F875E75455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453" y="2911696"/>
            <a:ext cx="5539144" cy="40081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noProof="0"/>
              <a:t>Date | Version</a:t>
            </a:r>
          </a:p>
        </p:txBody>
      </p:sp>
      <p:cxnSp>
        <p:nvCxnSpPr>
          <p:cNvPr id="22" name="Straight Connector">
            <a:extLst>
              <a:ext uri="{FF2B5EF4-FFF2-40B4-BE49-F238E27FC236}">
                <a16:creationId xmlns:a16="http://schemas.microsoft.com/office/drawing/2014/main" id="{9C80198D-08DD-411E-924D-A1D8015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1124" y="3647631"/>
            <a:ext cx="5525473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FIP" descr="Shared Services Canada departmental signature">
            <a:extLst>
              <a:ext uri="{FF2B5EF4-FFF2-40B4-BE49-F238E27FC236}">
                <a16:creationId xmlns:a16="http://schemas.microsoft.com/office/drawing/2014/main" id="{2DC7631A-A9E6-4402-B697-CC389066D0C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124" y="4091450"/>
            <a:ext cx="2747167" cy="219774"/>
          </a:xfrm>
          <a:prstGeom prst="rect">
            <a:avLst/>
          </a:prstGeom>
        </p:spPr>
      </p:pic>
      <p:pic>
        <p:nvPicPr>
          <p:cNvPr id="24" name="Canada Wordmark" descr="Canada Wordmark">
            <a:extLst>
              <a:ext uri="{FF2B5EF4-FFF2-40B4-BE49-F238E27FC236}">
                <a16:creationId xmlns:a16="http://schemas.microsoft.com/office/drawing/2014/main" id="{D13F25BC-7601-4A53-9419-EE8F6370E60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3839" y="3982749"/>
            <a:ext cx="1386168" cy="328476"/>
          </a:xfrm>
          <a:prstGeom prst="rect">
            <a:avLst/>
          </a:prstGeom>
        </p:spPr>
      </p:pic>
      <p:pic>
        <p:nvPicPr>
          <p:cNvPr id="25" name="SSC Leaf">
            <a:extLst>
              <a:ext uri="{FF2B5EF4-FFF2-40B4-BE49-F238E27FC236}">
                <a16:creationId xmlns:a16="http://schemas.microsoft.com/office/drawing/2014/main" id="{570CB2FC-A0CC-4879-99AC-9929A6A47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76900" y="631140"/>
            <a:ext cx="1723638" cy="3678497"/>
          </a:xfrm>
          <a:prstGeom prst="rect">
            <a:avLst/>
          </a:prstGeom>
        </p:spPr>
      </p:pic>
      <p:sp>
        <p:nvSpPr>
          <p:cNvPr id="26" name="Rectangle">
            <a:extLst>
              <a:ext uri="{FF2B5EF4-FFF2-40B4-BE49-F238E27FC236}">
                <a16:creationId xmlns:a16="http://schemas.microsoft.com/office/drawing/2014/main" id="{751EDE7A-3CAA-4768-9C9F-D9565F3E3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066875"/>
            <a:ext cx="12192000" cy="791126"/>
          </a:xfrm>
          <a:prstGeom prst="rect">
            <a:avLst/>
          </a:prstGeom>
          <a:solidFill>
            <a:srgbClr val="1C1C2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CA" noProof="0">
              <a:ln>
                <a:noFill/>
              </a:ln>
            </a:endParaRPr>
          </a:p>
        </p:txBody>
      </p:sp>
      <p:sp>
        <p:nvSpPr>
          <p:cNvPr id="27" name="Gradient">
            <a:extLst>
              <a:ext uri="{FF2B5EF4-FFF2-40B4-BE49-F238E27FC236}">
                <a16:creationId xmlns:a16="http://schemas.microsoft.com/office/drawing/2014/main" id="{24BB49AB-728F-4438-9844-825431DF8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68740" y="6066874"/>
            <a:ext cx="4949050" cy="791126"/>
          </a:xfrm>
          <a:prstGeom prst="rect">
            <a:avLst/>
          </a:prstGeom>
          <a:gradFill>
            <a:gsLst>
              <a:gs pos="0">
                <a:srgbClr val="1C1C2A"/>
              </a:gs>
              <a:gs pos="50000">
                <a:srgbClr val="3F2D96"/>
              </a:gs>
              <a:gs pos="100000">
                <a:srgbClr val="E532D4"/>
              </a:gs>
            </a:gsLst>
            <a:lin ang="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CA" noProof="0">
              <a:ln>
                <a:noFill/>
              </a:ln>
            </a:endParaRPr>
          </a:p>
        </p:txBody>
      </p:sp>
      <p:pic>
        <p:nvPicPr>
          <p:cNvPr id="28" name="Rectrangle">
            <a:extLst>
              <a:ext uri="{FF2B5EF4-FFF2-40B4-BE49-F238E27FC236}">
                <a16:creationId xmlns:a16="http://schemas.microsoft.com/office/drawing/2014/main" id="{91727A7E-C3B1-41A1-BF82-6C84849D4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r="80349"/>
          <a:stretch/>
        </p:blipFill>
        <p:spPr>
          <a:xfrm>
            <a:off x="5536309" y="6067074"/>
            <a:ext cx="881481" cy="790925"/>
          </a:xfrm>
          <a:prstGeom prst="rect">
            <a:avLst/>
          </a:prstGeom>
        </p:spPr>
      </p:pic>
      <p:sp>
        <p:nvSpPr>
          <p:cNvPr id="30" name="Tagline">
            <a:extLst>
              <a:ext uri="{FF2B5EF4-FFF2-40B4-BE49-F238E27FC236}">
                <a16:creationId xmlns:a16="http://schemas.microsoft.com/office/drawing/2014/main" id="{61C9B5F7-CF7C-4934-AE31-4474AEA0DDCD}"/>
              </a:ext>
            </a:extLst>
          </p:cNvPr>
          <p:cNvSpPr txBox="1"/>
          <p:nvPr userDrawn="1"/>
        </p:nvSpPr>
        <p:spPr>
          <a:xfrm>
            <a:off x="5398477" y="6073341"/>
            <a:ext cx="6254612" cy="792713"/>
          </a:xfrm>
          <a:prstGeom prst="rect">
            <a:avLst/>
          </a:prstGeom>
          <a:noFill/>
        </p:spPr>
        <p:txBody>
          <a:bodyPr wrap="square" lIns="0" tIns="144000" rIns="0" bIns="0" rtlCol="0" anchor="ctr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kern="900" cap="none" spc="20" baseline="0" noProof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Powering world-class technology for Government</a:t>
            </a:r>
          </a:p>
          <a:p>
            <a:pPr algn="r"/>
            <a:endParaRPr lang="en-CA" sz="1400" noProof="0"/>
          </a:p>
        </p:txBody>
      </p:sp>
    </p:spTree>
    <p:extLst>
      <p:ext uri="{BB962C8B-B14F-4D97-AF65-F5344CB8AC3E}">
        <p14:creationId xmlns:p14="http://schemas.microsoft.com/office/powerpoint/2010/main" val="4043299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1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CAA0D912-3A38-46AA-89D5-6D0CB31B2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3295" y="1104623"/>
            <a:ext cx="108823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9F78CEF-FE84-46B3-B239-43AA2C0545B5}"/>
              </a:ext>
            </a:extLst>
          </p:cNvPr>
          <p:cNvSpPr txBox="1"/>
          <p:nvPr userDrawn="1"/>
        </p:nvSpPr>
        <p:spPr>
          <a:xfrm>
            <a:off x="9923408" y="6301366"/>
            <a:ext cx="17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/>
              <a:t>Slide </a:t>
            </a:r>
            <a:fld id="{420F63D5-D2A5-4D22-A726-CAAA54FB005A}" type="slidenum">
              <a:rPr lang="en-CA" smtClean="0"/>
              <a:pPr algn="r"/>
              <a:t>‹#›</a:t>
            </a:fld>
            <a:r>
              <a:rPr lang="en-CA"/>
              <a:t> of 33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5F5BF0-9AB0-4DB1-AB2E-EB5F5204E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95" y="187302"/>
            <a:ext cx="10515600" cy="845322"/>
          </a:xfrm>
          <a:prstGeom prst="rect">
            <a:avLst/>
          </a:prstGeom>
        </p:spPr>
        <p:txBody>
          <a:bodyPr anchor="ctr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C3F198-D963-465D-BE7E-7B7408FC86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6575" y="1225550"/>
            <a:ext cx="11115675" cy="50117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200"/>
            </a:lvl3pPr>
            <a:lvl4pPr>
              <a:lnSpc>
                <a:spcPct val="100000"/>
              </a:lnSpc>
              <a:defRPr sz="220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527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>
            <a:extLst>
              <a:ext uri="{FF2B5EF4-FFF2-40B4-BE49-F238E27FC236}">
                <a16:creationId xmlns:a16="http://schemas.microsoft.com/office/drawing/2014/main" id="{55AC884F-7451-4A8E-B820-A8BC0F2B3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rmAutofit/>
          </a:bodyPr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extBox 6" descr="Protected B">
            <a:extLst>
              <a:ext uri="{FF2B5EF4-FFF2-40B4-BE49-F238E27FC236}">
                <a16:creationId xmlns:a16="http://schemas.microsoft.com/office/drawing/2014/main" id="{BB17ED91-F49B-409A-A271-9C083CF7DDEE}"/>
              </a:ext>
            </a:extLst>
          </p:cNvPr>
          <p:cNvSpPr txBox="1"/>
          <p:nvPr userDrawn="1"/>
        </p:nvSpPr>
        <p:spPr>
          <a:xfrm>
            <a:off x="11070195" y="0"/>
            <a:ext cx="1121805" cy="330072"/>
          </a:xfrm>
          <a:prstGeom prst="rect">
            <a:avLst/>
          </a:prstGeom>
          <a:solidFill>
            <a:srgbClr val="C81CB3"/>
          </a:solidFill>
          <a:ln w="38100">
            <a:noFill/>
            <a:round/>
          </a:ln>
        </p:spPr>
        <p:txBody>
          <a:bodyPr wrap="none" lIns="180000" tIns="72000" rIns="144000" bIns="72000" rtlCol="0">
            <a:spAutoFit/>
          </a:bodyPr>
          <a:lstStyle/>
          <a:p>
            <a:r>
              <a:rPr lang="en-CA" sz="1200" b="0" noProof="0">
                <a:solidFill>
                  <a:schemeClr val="bg1"/>
                </a:solidFill>
              </a:rPr>
              <a:t>Protected B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EF59AE-0BC0-466F-B102-6AB731FB7F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28" b="15748"/>
          <a:stretch/>
        </p:blipFill>
        <p:spPr>
          <a:xfrm>
            <a:off x="0" y="4242516"/>
            <a:ext cx="12192000" cy="261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">
            <a:extLst>
              <a:ext uri="{FF2B5EF4-FFF2-40B4-BE49-F238E27FC236}">
                <a16:creationId xmlns:a16="http://schemas.microsoft.com/office/drawing/2014/main" id="{A680E9CD-B490-4109-B11E-0BCD052E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819" y="-1"/>
            <a:ext cx="12202819" cy="79514"/>
          </a:xfrm>
          <a:prstGeom prst="rect">
            <a:avLst/>
          </a:prstGeom>
          <a:gradFill flip="none" rotWithShape="1">
            <a:gsLst>
              <a:gs pos="53000">
                <a:schemeClr val="accent1"/>
              </a:gs>
              <a:gs pos="0">
                <a:srgbClr val="3D2252"/>
              </a:gs>
              <a:gs pos="100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/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40E34A70-C765-4357-8C9B-D3A68606A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819" y="-1"/>
            <a:ext cx="12202819" cy="79514"/>
          </a:xfrm>
          <a:prstGeom prst="rect">
            <a:avLst/>
          </a:prstGeom>
          <a:gradFill flip="none" rotWithShape="1">
            <a:gsLst>
              <a:gs pos="53000">
                <a:schemeClr val="accent1"/>
              </a:gs>
              <a:gs pos="0">
                <a:srgbClr val="3D2252"/>
              </a:gs>
              <a:gs pos="100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/>
          </a:p>
        </p:txBody>
      </p:sp>
      <p:sp>
        <p:nvSpPr>
          <p:cNvPr id="4" name="TextBox 3" descr="Protected B">
            <a:extLst>
              <a:ext uri="{FF2B5EF4-FFF2-40B4-BE49-F238E27FC236}">
                <a16:creationId xmlns:a16="http://schemas.microsoft.com/office/drawing/2014/main" id="{5FF11F8A-F61D-46BC-92AF-FDD761FC4149}"/>
              </a:ext>
            </a:extLst>
          </p:cNvPr>
          <p:cNvSpPr txBox="1"/>
          <p:nvPr userDrawn="1"/>
        </p:nvSpPr>
        <p:spPr>
          <a:xfrm>
            <a:off x="11070195" y="0"/>
            <a:ext cx="1121805" cy="330072"/>
          </a:xfrm>
          <a:prstGeom prst="rect">
            <a:avLst/>
          </a:prstGeom>
          <a:solidFill>
            <a:srgbClr val="C81CB3"/>
          </a:solidFill>
          <a:ln w="38100">
            <a:noFill/>
            <a:round/>
          </a:ln>
        </p:spPr>
        <p:txBody>
          <a:bodyPr wrap="none" lIns="180000" tIns="72000" rIns="144000" bIns="72000" rtlCol="0">
            <a:spAutoFit/>
          </a:bodyPr>
          <a:lstStyle/>
          <a:p>
            <a:r>
              <a:rPr lang="en-CA" sz="1200" b="0" noProof="0">
                <a:solidFill>
                  <a:schemeClr val="bg1"/>
                </a:solidFill>
              </a:rPr>
              <a:t>Protected B</a:t>
            </a:r>
          </a:p>
        </p:txBody>
      </p:sp>
    </p:spTree>
    <p:extLst>
      <p:ext uri="{BB962C8B-B14F-4D97-AF65-F5344CB8AC3E}">
        <p14:creationId xmlns:p14="http://schemas.microsoft.com/office/powerpoint/2010/main" val="121459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Procurement/_Approvisionnement?setlang=en&amp;uselang=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ic.org/policy/accessibility/vpa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GC_Accessibility_Training_and_Events_/_Formation_et_%C3%A9v%C3%A9nements_du_GC_sur_l%27accessibilit%C3%A9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att-eta@ssc-spc.gc.ca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aact-aatia@ssc-spc.gc.c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employment-social-development/programs/accessible-people-disabiliti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bs-sct.gc.ca/pol/doc-eng.aspx?id=32620" TargetMode="External"/><Relationship Id="rId4" Type="http://schemas.openxmlformats.org/officeDocument/2006/relationships/hyperlink" Target="https://www.canada.ca/en/government/publicservice/wellness-inclusion-diversity-public-service/diversity-inclusion-public-service/accessibility-public-service/accessibility-strategy-public-service-toc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50862" y="1047364"/>
            <a:ext cx="7392988" cy="1452837"/>
          </a:xfrm>
        </p:spPr>
        <p:txBody>
          <a:bodyPr>
            <a:normAutofit fontScale="90000"/>
          </a:bodyPr>
          <a:lstStyle/>
          <a:p>
            <a:r>
              <a:rPr lang="en-CA" dirty="0">
                <a:cs typeface="Arial"/>
              </a:rPr>
              <a:t>Procuring Accessible Information and Communication Technologies (ICT)</a:t>
            </a:r>
            <a:endParaRPr lang="en-CA" sz="3600" dirty="0">
              <a:cs typeface="Arial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90766" y="2513420"/>
            <a:ext cx="7295843" cy="9155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CA" sz="2400" dirty="0">
                <a:solidFill>
                  <a:schemeClr val="tx1"/>
                </a:solidFill>
                <a:latin typeface="Arial"/>
                <a:cs typeface="Arial"/>
              </a:rPr>
              <a:t>Developing an ICT accessibility procurement strategy. A presentation to CIPMM June 2023</a:t>
            </a:r>
          </a:p>
        </p:txBody>
      </p:sp>
    </p:spTree>
    <p:extLst>
      <p:ext uri="{BB962C8B-B14F-4D97-AF65-F5344CB8AC3E}">
        <p14:creationId xmlns:p14="http://schemas.microsoft.com/office/powerpoint/2010/main" val="9501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3013075"/>
            <a:ext cx="12192000" cy="8556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3200" b="1">
                <a:cs typeface="Arial" panose="020B0604020202020204" pitchFamily="34" charset="0"/>
              </a:rPr>
              <a:t>SSC roles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95539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Role of the Accessibility Triage Team ATT / AAACT procurement team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0927113" cy="5011738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CA" dirty="0"/>
              <a:t>Upon request, consulting with SSC Technical and Contracting Authorities (TA/CAs) during the procurement process (all phases)</a:t>
            </a:r>
          </a:p>
          <a:p>
            <a:pPr lvl="0">
              <a:lnSpc>
                <a:spcPct val="120000"/>
              </a:lnSpc>
            </a:pPr>
            <a:r>
              <a:rPr lang="en-CA" dirty="0"/>
              <a:t>Building tools to support TA/CAs</a:t>
            </a:r>
          </a:p>
          <a:p>
            <a:pPr lvl="0">
              <a:lnSpc>
                <a:spcPct val="120000"/>
              </a:lnSpc>
            </a:pPr>
            <a:r>
              <a:rPr lang="en-CA" dirty="0"/>
              <a:t>Facilitating communications, research and collaboration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Training for Technical and Contracting Authorities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Sharing our approach with other GC departments and industry groups upon request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Including meetings with USA (US Access Board, General Services Administration and NASA), European Commission, Australia (Federal Government, South &amp; West Australia, Queensland), Belgium, Netherlands, Ontario, British Columbia</a:t>
            </a:r>
          </a:p>
        </p:txBody>
      </p:sp>
      <p:pic>
        <p:nvPicPr>
          <p:cNvPr id="5" name="Picture 4" descr="Decorative">
            <a:extLst>
              <a:ext uri="{FF2B5EF4-FFF2-40B4-BE49-F238E27FC236}">
                <a16:creationId xmlns:a16="http://schemas.microsoft.com/office/drawing/2014/main" id="{0CEF56F2-98CD-4E49-9883-A9C81F107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953" y="1756427"/>
            <a:ext cx="1431915" cy="141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Role of SSC Technical Authority (TA) (1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0902217" cy="5011738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CA" dirty="0"/>
              <a:t>Develop the ICT accessibility procurement strategy; the ICT accessibility requirements and evaluation based on the EN 301 549 accessibility standard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Assistance from ATT / AAACT is available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If you want AAACT to participate in the evaluation (accessibility conformance testing, evaluating ACRs) </a:t>
            </a:r>
            <a:r>
              <a:rPr lang="en-CA" b="1" dirty="0"/>
              <a:t>you must meet with the AAACT Manager to pre-arrange this prior </a:t>
            </a:r>
            <a:r>
              <a:rPr lang="en-CA" dirty="0"/>
              <a:t>to issuing your procurement</a:t>
            </a:r>
          </a:p>
          <a:p>
            <a:pPr indent="-228600">
              <a:lnSpc>
                <a:spcPct val="120000"/>
              </a:lnSpc>
            </a:pPr>
            <a:r>
              <a:rPr lang="en-CA" b="1" dirty="0"/>
              <a:t>…continued</a:t>
            </a:r>
          </a:p>
        </p:txBody>
      </p:sp>
    </p:spTree>
    <p:extLst>
      <p:ext uri="{BB962C8B-B14F-4D97-AF65-F5344CB8AC3E}">
        <p14:creationId xmlns:p14="http://schemas.microsoft.com/office/powerpoint/2010/main" val="2298797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DD94C-0541-448C-A61F-5B786963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Role of SSC Technical Authority (TA) (slide 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1A42A-94BA-42E4-8040-02AFA612A67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 indent="-228600">
              <a:lnSpc>
                <a:spcPct val="120000"/>
              </a:lnSpc>
            </a:pPr>
            <a:r>
              <a:rPr lang="en-CA" dirty="0"/>
              <a:t>Secure TA Director General’s approval when appropriate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ensure that the solution meets the ICT accessibility requirements at contract award or by # months as specified in the contract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dirty="0"/>
              <a:t>support the Contracting Authority (CA) completing the Procurement Summary and Risk Assessment (PSRA) form and obtaining governance review and endorsement, as required</a:t>
            </a:r>
          </a:p>
          <a:p>
            <a:pPr>
              <a:lnSpc>
                <a:spcPct val="120000"/>
              </a:lnSpc>
            </a:pPr>
            <a:r>
              <a:rPr lang="en-CA" b="1" dirty="0"/>
              <a:t>ICT Enterprise </a:t>
            </a:r>
            <a:r>
              <a:rPr lang="en-CA" dirty="0"/>
              <a:t>solutions: work with the ATT at the requirements gathering stage if possible</a:t>
            </a:r>
          </a:p>
          <a:p>
            <a:pPr>
              <a:lnSpc>
                <a:spcPct val="120000"/>
              </a:lnSpc>
            </a:pPr>
            <a:r>
              <a:rPr lang="en-CA" b="1" dirty="0"/>
              <a:t>ICT Non-enterprise </a:t>
            </a:r>
            <a:r>
              <a:rPr lang="en-CA" dirty="0"/>
              <a:t>solutions: work with AAACT (as desired) at the requirements gathering stage if possible</a:t>
            </a:r>
          </a:p>
        </p:txBody>
      </p:sp>
    </p:spTree>
    <p:extLst>
      <p:ext uri="{BB962C8B-B14F-4D97-AF65-F5344CB8AC3E}">
        <p14:creationId xmlns:p14="http://schemas.microsoft.com/office/powerpoint/2010/main" val="395527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Role of SSC Contracting Authority (CA)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CA" b="1" dirty="0"/>
              <a:t>Ensure the TA has considered accessibility in the Statement of Work or Statement of Requirements (SoW / </a:t>
            </a:r>
            <a:r>
              <a:rPr lang="en-CA" b="1" dirty="0" err="1"/>
              <a:t>SoR</a:t>
            </a:r>
            <a:r>
              <a:rPr lang="en-CA" b="1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Ask TA questions; raise concerns with the ATT or AAACT as appropriate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Consult with ATT / AAACT for supplier questions / industry days / supplier conferences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Ensure </a:t>
            </a:r>
            <a:r>
              <a:rPr lang="en-CA" b="1" dirty="0"/>
              <a:t>documentation of any accessibility decisions </a:t>
            </a:r>
            <a:r>
              <a:rPr lang="en-CA" dirty="0"/>
              <a:t>are on the procurement and contract file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Responsible for the inclusion of the appropriate accessibility language in both the solicitation and contractual documents when applicable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Seek legal review for the accessibility approach and clauses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With the TA, obtain governance review and endorsement, as required</a:t>
            </a:r>
          </a:p>
        </p:txBody>
      </p:sp>
    </p:spTree>
    <p:extLst>
      <p:ext uri="{BB962C8B-B14F-4D97-AF65-F5344CB8AC3E}">
        <p14:creationId xmlns:p14="http://schemas.microsoft.com/office/powerpoint/2010/main" val="30559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180686" y="3013075"/>
            <a:ext cx="7764980" cy="8556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3200" b="1">
                <a:cs typeface="Arial" panose="020B0604020202020204" pitchFamily="34" charset="0"/>
              </a:rPr>
              <a:t>Let’s talk about your ICT accessibility procurement strategy</a:t>
            </a:r>
          </a:p>
        </p:txBody>
      </p:sp>
    </p:spTree>
    <p:extLst>
      <p:ext uri="{BB962C8B-B14F-4D97-AF65-F5344CB8AC3E}">
        <p14:creationId xmlns:p14="http://schemas.microsoft.com/office/powerpoint/2010/main" val="90815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Create your ICT accessibility strategy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 indent="-228600">
              <a:lnSpc>
                <a:spcPct val="150000"/>
              </a:lnSpc>
            </a:pPr>
            <a:r>
              <a:rPr lang="en-CA" dirty="0"/>
              <a:t>Determine which elements of your purchase need to have ICT accessibility</a:t>
            </a:r>
          </a:p>
          <a:p>
            <a:pPr indent="-228600">
              <a:lnSpc>
                <a:spcPct val="150000"/>
              </a:lnSpc>
            </a:pPr>
            <a:r>
              <a:rPr lang="en-CA" dirty="0"/>
              <a:t>Decide how the supplier will confirm their conformance</a:t>
            </a:r>
          </a:p>
          <a:p>
            <a:pPr indent="-228600">
              <a:lnSpc>
                <a:spcPct val="150000"/>
              </a:lnSpc>
            </a:pPr>
            <a:r>
              <a:rPr lang="en-CA" dirty="0"/>
              <a:t>Create your evaluation criteria and identify who will evaluate the ICT accessibility requirements</a:t>
            </a:r>
          </a:p>
          <a:p>
            <a:pPr indent="-228600">
              <a:lnSpc>
                <a:spcPct val="150000"/>
              </a:lnSpc>
            </a:pPr>
            <a:r>
              <a:rPr lang="en-CA" dirty="0"/>
              <a:t>Insert the appropriate accessibility language</a:t>
            </a:r>
          </a:p>
          <a:p>
            <a:pPr indent="-228600">
              <a:lnSpc>
                <a:spcPct val="150000"/>
              </a:lnSpc>
            </a:pPr>
            <a:r>
              <a:rPr lang="en-CA" dirty="0"/>
              <a:t>Seek assistance from either the ATT or AAACT</a:t>
            </a:r>
          </a:p>
        </p:txBody>
      </p:sp>
    </p:spTree>
    <p:extLst>
      <p:ext uri="{BB962C8B-B14F-4D97-AF65-F5344CB8AC3E}">
        <p14:creationId xmlns:p14="http://schemas.microsoft.com/office/powerpoint/2010/main" val="3888121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Determine which elements of your purchase need to have ICT accessibility requirements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 lvl="0"/>
            <a:r>
              <a:rPr lang="en-CA" b="1" dirty="0"/>
              <a:t>Is it ICT? Are GC employees interacting with it directly?</a:t>
            </a:r>
          </a:p>
          <a:p>
            <a:pPr lvl="1">
              <a:spcBef>
                <a:spcPts val="1800"/>
              </a:spcBef>
              <a:spcAft>
                <a:spcPts val="1800"/>
              </a:spcAft>
            </a:pPr>
            <a:r>
              <a:rPr lang="en-CA" dirty="0"/>
              <a:t>If yes, ICT accessibility requirements likely apply</a:t>
            </a:r>
          </a:p>
          <a:p>
            <a:r>
              <a:rPr lang="en-CA" b="1" dirty="0"/>
              <a:t>Examples of ICT</a:t>
            </a:r>
          </a:p>
        </p:txBody>
      </p:sp>
      <p:pic>
        <p:nvPicPr>
          <p:cNvPr id="5" name="Picture 4" descr="Software, Websites, Admin Panels, Mobile Apps, Mobile Devices, Laptops, Printers, Kiosks, Documents, ICT Support, Audio / Web Conference, Group Chat">
            <a:extLst>
              <a:ext uri="{FF2B5EF4-FFF2-40B4-BE49-F238E27FC236}">
                <a16:creationId xmlns:a16="http://schemas.microsoft.com/office/drawing/2014/main" id="{A76BFB2E-CA1B-4367-A74A-47E07815F9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18" y="3124570"/>
            <a:ext cx="6325564" cy="3131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277893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Decide how suppliers will demonstrate their conformance (1 of 5)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r>
              <a:rPr lang="en-CA"/>
              <a:t>There are some decisions that need to be made at the beginning of your planning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CA"/>
              <a:t>Determine the implementation plan:</a:t>
            </a:r>
          </a:p>
          <a:p>
            <a:pPr lvl="1"/>
            <a:r>
              <a:rPr lang="en-CA"/>
              <a:t>In phases, with increasing conformance?</a:t>
            </a:r>
          </a:p>
          <a:p>
            <a:pPr lvl="1"/>
            <a:r>
              <a:rPr lang="en-CA"/>
              <a:t>“Big bang” launch, requiring conformance to the accessibility standards at launch?</a:t>
            </a:r>
          </a:p>
          <a:p>
            <a:pPr marL="457200" indent="-457200">
              <a:buFont typeface="+mj-lt"/>
              <a:buAutoNum type="arabicPeriod"/>
            </a:pPr>
            <a:r>
              <a:rPr lang="en-CA"/>
              <a:t>Decide when the solution needs to be fully conformant (or as conformant as possible?</a:t>
            </a:r>
          </a:p>
          <a:p>
            <a:pPr lvl="1"/>
            <a:r>
              <a:rPr lang="en-CA"/>
              <a:t>At Contract Award?</a:t>
            </a:r>
          </a:p>
          <a:p>
            <a:pPr lvl="1"/>
            <a:r>
              <a:rPr lang="en-CA"/>
              <a:t>Within x number of months after Contract Award?</a:t>
            </a:r>
          </a:p>
          <a:p>
            <a:pPr lvl="1"/>
            <a:r>
              <a:rPr lang="en-CA"/>
              <a:t>At implementation?</a:t>
            </a:r>
          </a:p>
          <a:p>
            <a:r>
              <a:rPr lang="en-CA" b="1"/>
              <a:t>…continued</a:t>
            </a:r>
          </a:p>
        </p:txBody>
      </p:sp>
    </p:spTree>
    <p:extLst>
      <p:ext uri="{BB962C8B-B14F-4D97-AF65-F5344CB8AC3E}">
        <p14:creationId xmlns:p14="http://schemas.microsoft.com/office/powerpoint/2010/main" val="124599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Decide how suppliers will demonstrate their conformance (2 of 5)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9841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CA" dirty="0"/>
              <a:t>Decide how often the successful bidder must reassess their solution against the accessibility standard</a:t>
            </a:r>
          </a:p>
          <a:p>
            <a:pPr lvl="2"/>
            <a:r>
              <a:rPr lang="en-CA" dirty="0"/>
              <a:t>At a minimum, after major software updates?</a:t>
            </a:r>
          </a:p>
          <a:p>
            <a:pPr lvl="2"/>
            <a:r>
              <a:rPr lang="en-CA" dirty="0"/>
              <a:t>Annually or at certain project milestones?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CA" dirty="0"/>
              <a:t>If a preliminary procurement stage of multiple stages</a:t>
            </a:r>
          </a:p>
          <a:p>
            <a:pPr lvl="2"/>
            <a:r>
              <a:rPr lang="en-CA" dirty="0"/>
              <a:t>Include several questions in your first stage to gauge market maturity</a:t>
            </a:r>
          </a:p>
          <a:p>
            <a:pPr lvl="2"/>
            <a:r>
              <a:rPr lang="en-CA" dirty="0"/>
              <a:t>Let bidders know that:</a:t>
            </a:r>
          </a:p>
          <a:p>
            <a:pPr lvl="3"/>
            <a:r>
              <a:rPr lang="en-CA" dirty="0"/>
              <a:t>The ICT accessibility requirements will progress as the solicitation progresses</a:t>
            </a:r>
          </a:p>
          <a:p>
            <a:pPr lvl="3"/>
            <a:r>
              <a:rPr lang="en-CA" dirty="0"/>
              <a:t>That the successful bidder will be required to conform to the EN 301 549</a:t>
            </a:r>
          </a:p>
          <a:p>
            <a:pPr lvl="3"/>
            <a:r>
              <a:rPr lang="en-CA" dirty="0"/>
              <a:t>Provide Annex X (the accessibility requirements from the EN 301 549 generated by the ICT requirements wizard, which was developed as part of SSC’s pilot)</a:t>
            </a:r>
          </a:p>
        </p:txBody>
      </p:sp>
    </p:spTree>
    <p:extLst>
      <p:ext uri="{BB962C8B-B14F-4D97-AF65-F5344CB8AC3E}">
        <p14:creationId xmlns:p14="http://schemas.microsoft.com/office/powerpoint/2010/main" val="40510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>
              <a:lnSpc>
                <a:spcPct val="120000"/>
              </a:lnSpc>
            </a:pPr>
            <a:r>
              <a:rPr lang="en-CA" dirty="0"/>
              <a:t>To demystify: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What needs to be considered in creating an ICT accessibility procurement strategy</a:t>
            </a:r>
          </a:p>
          <a:p>
            <a:pPr lvl="2">
              <a:lnSpc>
                <a:spcPct val="120000"/>
              </a:lnSpc>
            </a:pPr>
            <a:r>
              <a:rPr lang="en-CA" dirty="0"/>
              <a:t>The decisions that need to be made</a:t>
            </a:r>
          </a:p>
          <a:p>
            <a:pPr lvl="2">
              <a:lnSpc>
                <a:spcPct val="120000"/>
              </a:lnSpc>
            </a:pPr>
            <a:r>
              <a:rPr lang="en-CA" dirty="0"/>
              <a:t>Potential options and effects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To give you the confidence that your strategy is reasonable</a:t>
            </a:r>
          </a:p>
          <a:p>
            <a:pPr lvl="0">
              <a:lnSpc>
                <a:spcPct val="120000"/>
              </a:lnSpc>
            </a:pPr>
            <a:r>
              <a:rPr lang="en-CA" dirty="0"/>
              <a:t>Download the latest (GC only) tools developed for the pilot from the </a:t>
            </a:r>
            <a:r>
              <a:rPr lang="en-CA" dirty="0">
                <a:hlinkClick r:id="rId3"/>
              </a:rPr>
              <a:t>OPSA Accessibility Hub’s Procurement page (</a:t>
            </a:r>
            <a:r>
              <a:rPr lang="en-CA" dirty="0" err="1">
                <a:hlinkClick r:id="rId3"/>
              </a:rPr>
              <a:t>GCpedia</a:t>
            </a:r>
            <a:r>
              <a:rPr lang="en-CA" dirty="0">
                <a:hlinkClick r:id="rId3"/>
              </a:rPr>
              <a:t>)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2579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Decide how suppliers will demonstrate their conformance (3 of 5)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b="0" dirty="0"/>
              <a:t>Ensure that all phases of your procurement has ICT accessibility language, and that the language is incorporated into your resulting Contract.</a:t>
            </a:r>
            <a:r>
              <a:rPr lang="en-CA" b="0" dirty="0"/>
              <a:t> </a:t>
            </a:r>
          </a:p>
          <a:p>
            <a:pPr lvl="1"/>
            <a:r>
              <a:rPr lang="en-CA" dirty="0"/>
              <a:t>Recommended that in the solicitation that bidders confirm that they have read the ICT accessibility requirements (EN 301 549), and provide an attestation or certification that: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CA" dirty="0"/>
              <a:t>The bidder’s solution already meets the requirements* OR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CA" dirty="0"/>
              <a:t>Their solution will be brought up to conformance within x-number months of contract award (or whatever timeline the TA states is appropriate)*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CA" dirty="0"/>
              <a:t>If successful, the bidders also agree to provide a detailed Roadmap which illustrates how the solution will be brought up to conformance</a:t>
            </a:r>
          </a:p>
          <a:p>
            <a:r>
              <a:rPr lang="en-CA" b="0" dirty="0"/>
              <a:t>Ask suppliers to submit an Accessibility Conformance Report (ACR) based on the Voluntary Product Accessibility Template (VPAT</a:t>
            </a:r>
            <a:r>
              <a:rPr lang="en-CA" b="0" baseline="30000" dirty="0"/>
              <a:t>®</a:t>
            </a:r>
            <a:r>
              <a:rPr lang="en-CA" b="0" dirty="0"/>
              <a:t>) to prove their attestation</a:t>
            </a:r>
          </a:p>
          <a:p>
            <a:r>
              <a:rPr lang="en-CA" b="1" dirty="0"/>
              <a:t>…continued</a:t>
            </a:r>
          </a:p>
        </p:txBody>
      </p:sp>
    </p:spTree>
    <p:extLst>
      <p:ext uri="{BB962C8B-B14F-4D97-AF65-F5344CB8AC3E}">
        <p14:creationId xmlns:p14="http://schemas.microsoft.com/office/powerpoint/2010/main" val="1620437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000"/>
              <a:t>Decide how suppliers will demonstrate their conformance (4 of 5)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 lIns="91440" tIns="45720" rIns="91440" bIns="45720" anchor="t"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Require the supplier to provide an ACR based on </a:t>
            </a:r>
            <a:r>
              <a:rPr lang="en-CA" dirty="0">
                <a:hlinkClick r:id="rId3"/>
              </a:rPr>
              <a:t>Voluntary Product Accessibility Template</a:t>
            </a:r>
            <a:r>
              <a:rPr lang="en-CA" dirty="0"/>
              <a:t> (VPAT</a:t>
            </a:r>
            <a:r>
              <a:rPr lang="en-CA" baseline="30000" dirty="0"/>
              <a:t>®</a:t>
            </a:r>
            <a:r>
              <a:rPr lang="en-CA" dirty="0"/>
              <a:t>) (Choose the right VPAT template - prefer </a:t>
            </a:r>
            <a:r>
              <a:rPr lang="en-CA" b="1" dirty="0"/>
              <a:t>EU</a:t>
            </a:r>
            <a:r>
              <a:rPr lang="en-CA" dirty="0"/>
              <a:t> or </a:t>
            </a:r>
            <a:r>
              <a:rPr lang="en-CA" b="1" dirty="0"/>
              <a:t>INT</a:t>
            </a:r>
            <a:r>
              <a:rPr lang="en-CA" dirty="0"/>
              <a:t>)</a:t>
            </a:r>
          </a:p>
          <a:p>
            <a:pPr lvl="2"/>
            <a:r>
              <a:rPr lang="en-CA" dirty="0"/>
              <a:t>ACRs should be:</a:t>
            </a:r>
            <a:endParaRPr lang="en-CA" dirty="0">
              <a:cs typeface="Arial"/>
            </a:endParaRPr>
          </a:p>
          <a:p>
            <a:pPr lvl="3"/>
            <a:r>
              <a:rPr lang="en-CA" dirty="0"/>
              <a:t>preferably prepared by a third-party prepared ACR using the VPAT® vs. an ACR completed by the supplier’s qualified in-house accessibility specialist</a:t>
            </a:r>
            <a:endParaRPr lang="en-CA" dirty="0">
              <a:cs typeface="Arial"/>
            </a:endParaRPr>
          </a:p>
          <a:p>
            <a:pPr lvl="3"/>
            <a:r>
              <a:rPr lang="en-CA" dirty="0"/>
              <a:t>tested against the EN 301 549 and be for the whole solution you are purchasing (not just part of it)</a:t>
            </a:r>
            <a:endParaRPr lang="en-CA" dirty="0">
              <a:cs typeface="Arial"/>
            </a:endParaRPr>
          </a:p>
          <a:p>
            <a:pPr lvl="3"/>
            <a:r>
              <a:rPr lang="en-CA" dirty="0"/>
              <a:t>preferably be no more than 12 months old, but up to 24 months old is acceptable as long as it represents what you are buying</a:t>
            </a:r>
            <a:endParaRPr lang="en-CA" dirty="0">
              <a:cs typeface="Arial"/>
            </a:endParaRPr>
          </a:p>
          <a:p>
            <a:pPr lvl="2"/>
            <a:r>
              <a:rPr lang="en-CA" dirty="0"/>
              <a:t>Decide if you will make the submission of an ACR:</a:t>
            </a:r>
            <a:endParaRPr lang="en-CA" dirty="0">
              <a:cs typeface="Arial"/>
            </a:endParaRPr>
          </a:p>
          <a:p>
            <a:pPr lvl="3"/>
            <a:r>
              <a:rPr lang="en-CA" dirty="0"/>
              <a:t>mandatory (recommended)</a:t>
            </a:r>
            <a:endParaRPr lang="en-CA" dirty="0">
              <a:cs typeface="Arial"/>
            </a:endParaRPr>
          </a:p>
          <a:p>
            <a:pPr lvl="3"/>
            <a:r>
              <a:rPr lang="en-CA" dirty="0"/>
              <a:t>optional</a:t>
            </a:r>
            <a:endParaRPr lang="en-CA" dirty="0">
              <a:cs typeface="Arial"/>
            </a:endParaRPr>
          </a:p>
          <a:p>
            <a:pPr marL="457200" lvl="1" indent="0">
              <a:buNone/>
            </a:pPr>
            <a:r>
              <a:rPr lang="en-CA" b="1" dirty="0">
                <a:cs typeface="Arial"/>
              </a:rPr>
              <a:t>…continued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289131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Decide how suppliers will demonstrate their conformance (5 of 5)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CA" b="1" dirty="0"/>
              <a:t>More information on the roadmap:</a:t>
            </a:r>
          </a:p>
          <a:p>
            <a:pPr>
              <a:lnSpc>
                <a:spcPct val="120000"/>
              </a:lnSpc>
            </a:pPr>
            <a:r>
              <a:rPr lang="en-CA" b="0" dirty="0"/>
              <a:t>If the successful supplier does not presently conform with the accessibility requirements, then the supplier must provide a remediation plan (roadmap). This plan will detail how they will fully meet the requirements within [#] months of contract award, including: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timelines to remediate accessibility issues the evaluation team identifies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timelines to remediate accessibility issues end users identified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software upgrade options that would resolve accessibility issues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plans to subcontract accessibility audits and remediation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plans and ability to internally audit and remediate accessibility</a:t>
            </a:r>
          </a:p>
        </p:txBody>
      </p:sp>
    </p:spTree>
    <p:extLst>
      <p:ext uri="{BB962C8B-B14F-4D97-AF65-F5344CB8AC3E}">
        <p14:creationId xmlns:p14="http://schemas.microsoft.com/office/powerpoint/2010/main" val="4103461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Create evaluation criteria and identify who will evaluate the ICT accessibility requirements (1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CA" dirty="0"/>
              <a:t>Decide what you will do with the ACR and if you will: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review the ACR and assign a score and make it part of the evaluation criteria to select the successful bidder (recommended)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review the ACR for information only and not assign a score</a:t>
            </a:r>
          </a:p>
          <a:p>
            <a:pPr indent="-228600">
              <a:lnSpc>
                <a:spcPct val="120000"/>
              </a:lnSpc>
            </a:pPr>
            <a:r>
              <a:rPr lang="en-CA" b="1" dirty="0"/>
              <a:t>…continued</a:t>
            </a:r>
          </a:p>
        </p:txBody>
      </p:sp>
    </p:spTree>
    <p:extLst>
      <p:ext uri="{BB962C8B-B14F-4D97-AF65-F5344CB8AC3E}">
        <p14:creationId xmlns:p14="http://schemas.microsoft.com/office/powerpoint/2010/main" val="328828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Create evaluation criteria and identify who will evaluate the ICT accessibility requirements (2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218740" cy="5011738"/>
          </a:xfrm>
        </p:spPr>
        <p:txBody>
          <a:bodyPr/>
          <a:lstStyle/>
          <a:p>
            <a:pPr marL="457200" lvl="0" indent="-457200">
              <a:lnSpc>
                <a:spcPct val="120000"/>
              </a:lnSpc>
              <a:buFont typeface="+mj-lt"/>
              <a:buAutoNum type="arabicPeriod" startAt="2"/>
            </a:pPr>
            <a:r>
              <a:rPr lang="en-CA" dirty="0"/>
              <a:t>Decide how you will evaluate the accessibility of the solution(s)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Annex Y – contains the testable elements of those ICT components selected in Annex X (both produced from ICT requirements generator)</a:t>
            </a:r>
          </a:p>
          <a:p>
            <a:pPr lvl="2">
              <a:lnSpc>
                <a:spcPct val="120000"/>
              </a:lnSpc>
            </a:pPr>
            <a:r>
              <a:rPr lang="en-CA" dirty="0"/>
              <a:t>Will you (or the departmental digital group) do accessibility conformance testing against the EN 301 549?</a:t>
            </a:r>
          </a:p>
          <a:p>
            <a:pPr lvl="2">
              <a:lnSpc>
                <a:spcPct val="120000"/>
              </a:lnSpc>
            </a:pPr>
            <a:r>
              <a:rPr lang="en-CA" dirty="0"/>
              <a:t>Will you hire a third party accessibility conformance tester to verify the supplier’s claims?</a:t>
            </a:r>
          </a:p>
          <a:p>
            <a:pPr lvl="2">
              <a:lnSpc>
                <a:spcPct val="120000"/>
              </a:lnSpc>
            </a:pPr>
            <a:r>
              <a:rPr lang="en-CA" dirty="0"/>
              <a:t>Will you try to engage AAACT to do Litmus testing (small sample of pages reviewed)?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How will you approach user testing with people with disabilities?</a:t>
            </a:r>
          </a:p>
        </p:txBody>
      </p:sp>
    </p:spTree>
    <p:extLst>
      <p:ext uri="{BB962C8B-B14F-4D97-AF65-F5344CB8AC3E}">
        <p14:creationId xmlns:p14="http://schemas.microsoft.com/office/powerpoint/2010/main" val="3689816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Insert the appropriate accessibility language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Review the appropriate draft accessibility language and: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Use verbatim or edit to suit your needs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Use it to inspire you</a:t>
            </a:r>
          </a:p>
          <a:p>
            <a:pPr>
              <a:lnSpc>
                <a:spcPct val="120000"/>
              </a:lnSpc>
            </a:pPr>
            <a:r>
              <a:rPr lang="en-CA" dirty="0"/>
              <a:t>Adapt the accessibility language used in the solicitation for the Contract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include Annex X (the ICT accessibility requirements from the EN 301 549) as part of the Contract so there is a clear record of what the supplier is required to deliver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ensure information about the frequency of accessibility conformance testing, user testing, submission of updated ACRs and Roadmaps, etc. is specified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get legal services review of the accessibility language</a:t>
            </a:r>
          </a:p>
        </p:txBody>
      </p:sp>
    </p:spTree>
    <p:extLst>
      <p:ext uri="{BB962C8B-B14F-4D97-AF65-F5344CB8AC3E}">
        <p14:creationId xmlns:p14="http://schemas.microsoft.com/office/powerpoint/2010/main" val="1660914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Ensuring the successful supplier provides an accessible solution (1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CA" dirty="0"/>
              <a:t>Supplier is responsible for the conformance of their solution to the EN 301 549</a:t>
            </a:r>
          </a:p>
          <a:p>
            <a:pPr lvl="0">
              <a:lnSpc>
                <a:spcPct val="120000"/>
              </a:lnSpc>
            </a:pPr>
            <a:r>
              <a:rPr lang="en-CA" dirty="0"/>
              <a:t>In very general terms, the following is the recommended approach for mitigating risk or addressing a product that isn’t fully accessible: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Raise the accessibility issue(s) with the supplier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Review the Roadmap to full conformance with the supplier and ensure it has reported timelines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Schedule regular review periods for that timeline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After the above, transparently communicate barriers and workarounds up front to the stakeholders / clients / employees / participants and brief senior management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CA" b="1" dirty="0"/>
              <a:t>…continued</a:t>
            </a:r>
          </a:p>
        </p:txBody>
      </p:sp>
    </p:spTree>
    <p:extLst>
      <p:ext uri="{BB962C8B-B14F-4D97-AF65-F5344CB8AC3E}">
        <p14:creationId xmlns:p14="http://schemas.microsoft.com/office/powerpoint/2010/main" val="4088956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Ensuring the successful supplier provides an accessible solution (2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 lvl="1"/>
            <a:r>
              <a:rPr lang="en-CA" dirty="0"/>
              <a:t>Clearly identify the alternative approach and properly resource it to ensure everyone can participate with the same timelines and an equitable experience </a:t>
            </a:r>
            <a:r>
              <a:rPr lang="en-US" dirty="0"/>
              <a:t>E.g. maybe there’s a workaround or a staff member who will support requests</a:t>
            </a:r>
          </a:p>
          <a:p>
            <a:pPr lvl="1"/>
            <a:r>
              <a:rPr lang="en-US" dirty="0"/>
              <a:t>Schedule regular follow-ups with the company and the project</a:t>
            </a:r>
          </a:p>
          <a:p>
            <a:pPr lvl="1"/>
            <a:r>
              <a:rPr lang="en-US" dirty="0"/>
              <a:t>Ensure that this product is not marketed within the department as an accessible solution</a:t>
            </a:r>
          </a:p>
          <a:p>
            <a:pPr lvl="1"/>
            <a:r>
              <a:rPr lang="en-US" dirty="0"/>
              <a:t>Brief senior management (TA’s Director General) and get the signoff on approach</a:t>
            </a:r>
          </a:p>
          <a:p>
            <a:r>
              <a:rPr lang="en-US" dirty="0"/>
              <a:t>Refer to the SSC developed tools and/or contact AAACT or your legal counsel for further assistance</a:t>
            </a:r>
          </a:p>
        </p:txBody>
      </p:sp>
    </p:spTree>
    <p:extLst>
      <p:ext uri="{BB962C8B-B14F-4D97-AF65-F5344CB8AC3E}">
        <p14:creationId xmlns:p14="http://schemas.microsoft.com/office/powerpoint/2010/main" val="2696340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3013075"/>
            <a:ext cx="12192000" cy="8556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3200" b="1"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396390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C49AC8B-0A7A-4F32-892D-037302FF1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Seek assistance from either the ATT or AAACT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9944B-B341-4AF2-9832-F1B0C79DCC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CA" dirty="0"/>
              <a:t>Seek assistance as early as possible in the development of your requirements from either the: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ATT (SSC enterprise procurements that will impact more than 1 government department) or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AAACT (SSC non-enterprise procurements and Other Government Department and Agency (OGD) procurements and sole source contracts)</a:t>
            </a:r>
          </a:p>
          <a:p>
            <a:pPr>
              <a:lnSpc>
                <a:spcPct val="120000"/>
              </a:lnSpc>
            </a:pPr>
            <a:r>
              <a:rPr lang="en-CA" dirty="0"/>
              <a:t>Use the tools that have been developed as part of our pilot of the EN 301 549</a:t>
            </a:r>
          </a:p>
        </p:txBody>
      </p:sp>
    </p:spTree>
    <p:extLst>
      <p:ext uri="{BB962C8B-B14F-4D97-AF65-F5344CB8AC3E}">
        <p14:creationId xmlns:p14="http://schemas.microsoft.com/office/powerpoint/2010/main" val="219634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0DC5FE-BE84-4378-95EB-5A8F0106A5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82419"/>
            <a:ext cx="12192000" cy="69316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3200" b="1">
                <a:cs typeface="Arial" panose="020B0604020202020204" pitchFamily="34" charset="0"/>
              </a:rPr>
              <a:t>Vision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329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C49AC8B-0A7A-4F32-892D-037302FF1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Consider taking other related training (GC staff only)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9944B-B341-4AF2-9832-F1B0C79DCC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 lIns="91440" tIns="45720" rIns="91440" bIns="45720" anchor="t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CA" b="1" dirty="0"/>
              <a:t>Check GCPedia for a list of AAACT training opportunities </a:t>
            </a:r>
            <a:br>
              <a:rPr lang="en-CA" b="1" dirty="0"/>
            </a:br>
            <a:r>
              <a:rPr lang="en-CA" b="1" dirty="0"/>
              <a:t>(changes monthly)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fr-FR" dirty="0">
                <a:hlinkClick r:id="rId3"/>
              </a:rPr>
              <a:t>GC Accessibility Training and Events / Formation et événements du GC sur l'accessibilité - GCpedia</a:t>
            </a:r>
            <a:endParaRPr lang="en-CA" dirty="0"/>
          </a:p>
          <a:p>
            <a:pPr lvl="1">
              <a:lnSpc>
                <a:spcPct val="120000"/>
              </a:lnSpc>
            </a:pPr>
            <a:r>
              <a:rPr lang="en-CA" dirty="0"/>
              <a:t>Procuring Accessible Information and Communication Technologies (ICT) – SSC Strategy and Pilot Implementation Presentation</a:t>
            </a:r>
          </a:p>
          <a:p>
            <a:pPr lvl="2">
              <a:lnSpc>
                <a:spcPct val="120000"/>
              </a:lnSpc>
            </a:pPr>
            <a:r>
              <a:rPr lang="en-CA" dirty="0"/>
              <a:t>An overview highlighting the full lifecycle from creating your accessibility strategy, more details regarding evaluation through to implementation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Accessibility Conformance Reports and Accessibility Roadmaps (under development)</a:t>
            </a:r>
          </a:p>
          <a:p>
            <a:pPr lvl="2">
              <a:lnSpc>
                <a:spcPct val="120000"/>
              </a:lnSpc>
            </a:pPr>
            <a:r>
              <a:rPr lang="en-CA" dirty="0"/>
              <a:t>A detailed exploration of understanding how to use ACRs and Roadmaps</a:t>
            </a:r>
          </a:p>
        </p:txBody>
      </p:sp>
    </p:spTree>
    <p:extLst>
      <p:ext uri="{BB962C8B-B14F-4D97-AF65-F5344CB8AC3E}">
        <p14:creationId xmlns:p14="http://schemas.microsoft.com/office/powerpoint/2010/main" val="2266125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Contacts (GC only)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CA" b="1" dirty="0"/>
              <a:t>SSC - Enterprise procurements: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ATT / ETA (SSC/SPC) </a:t>
            </a:r>
            <a:r>
              <a:rPr lang="sv-SE" dirty="0">
                <a:hlinkClick r:id="rId3"/>
              </a:rPr>
              <a:t>att-eta@ssc-spc.gc.ca</a:t>
            </a:r>
            <a:endParaRPr lang="en-CA" dirty="0"/>
          </a:p>
          <a:p>
            <a:pPr>
              <a:lnSpc>
                <a:spcPct val="120000"/>
              </a:lnSpc>
            </a:pPr>
            <a:r>
              <a:rPr lang="en-CA" b="1" dirty="0"/>
              <a:t>SSC non-enterprise or OGD procurements: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AAACT / AATIA (SSC/SPC) </a:t>
            </a:r>
            <a:r>
              <a:rPr lang="en-CA" dirty="0">
                <a:hlinkClick r:id="rId4"/>
              </a:rPr>
              <a:t>aaact-aatia@ssc-spc.gc.ca</a:t>
            </a:r>
            <a:r>
              <a:rPr lang="en-CA" dirty="0"/>
              <a:t> </a:t>
            </a:r>
          </a:p>
          <a:p>
            <a:pPr>
              <a:lnSpc>
                <a:spcPct val="120000"/>
              </a:lnSpc>
            </a:pPr>
            <a:r>
              <a:rPr lang="en-CA" b="1" dirty="0"/>
              <a:t>AAACT (sample # pages / usability) testing: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AAACT / AATIA (SSC/SPC) </a:t>
            </a:r>
            <a:r>
              <a:rPr lang="en-CA" dirty="0">
                <a:hlinkClick r:id="rId4"/>
              </a:rPr>
              <a:t>aaact-aatia@ssc-spc.gc.ca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827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BEA98-2AAB-4B3E-839F-9FE883E8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The GC Vision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EFD1D9-39B8-4455-A2B4-006E3DA8E8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CA" dirty="0"/>
              <a:t>The Government of Canada (GC) envisions a public service that is a world leader in barrier-free, inclusive workplaces and services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Aiming to hire 5,000 people with disabilities by 2025 </a:t>
            </a:r>
            <a:endParaRPr lang="en-CA" dirty="0"/>
          </a:p>
          <a:p>
            <a:pPr>
              <a:lnSpc>
                <a:spcPct val="120000"/>
              </a:lnSpc>
            </a:pPr>
            <a:r>
              <a:rPr lang="en-CA" dirty="0"/>
              <a:t>The </a:t>
            </a:r>
            <a:r>
              <a:rPr lang="en-CA" dirty="0">
                <a:hlinkClick r:id="rId3"/>
              </a:rPr>
              <a:t>Accessible Canada Act</a:t>
            </a:r>
            <a:r>
              <a:rPr lang="en-CA" dirty="0"/>
              <a:t> (ACA) and the </a:t>
            </a:r>
            <a:r>
              <a:rPr lang="en-CA" dirty="0">
                <a:hlinkClick r:id="rId4"/>
              </a:rPr>
              <a:t>Accessibility Strategy for the Public Service</a:t>
            </a:r>
            <a:r>
              <a:rPr lang="en-CA" dirty="0"/>
              <a:t> (ASPS) set the framework for achieving this vision – legislative requirements, goals, commitments and measurement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The consideration of accessibility in procurement is requirement, not a choice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 major systems launched, both internal and external, are to be accessible by 2040</a:t>
            </a:r>
            <a:endParaRPr lang="en-CA" dirty="0"/>
          </a:p>
          <a:p>
            <a:pPr lvl="0">
              <a:lnSpc>
                <a:spcPct val="120000"/>
              </a:lnSpc>
            </a:pPr>
            <a:r>
              <a:rPr lang="en-CA" dirty="0"/>
              <a:t>For ICT, TBS has established a </a:t>
            </a:r>
            <a:r>
              <a:rPr lang="en-CA" dirty="0">
                <a:hlinkClick r:id="rId5"/>
              </a:rPr>
              <a:t>Guideline on Making Information and Technology Usable by All</a:t>
            </a:r>
            <a:r>
              <a:rPr lang="en-CA" dirty="0"/>
              <a:t>. The guideline strongly encourages federal organizations to “work with SSC and AAACT”</a:t>
            </a:r>
          </a:p>
        </p:txBody>
      </p:sp>
    </p:spTree>
    <p:extLst>
      <p:ext uri="{BB962C8B-B14F-4D97-AF65-F5344CB8AC3E}">
        <p14:creationId xmlns:p14="http://schemas.microsoft.com/office/powerpoint/2010/main" val="176197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5C80D-C1F8-4932-A0CF-DF4096B8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AAACT and supporting the GC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76E34-024D-441C-B5F8-D3423C16D4E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CA" dirty="0"/>
              <a:t>SSC’s Accessibility, Accommodation and Adaptive Computer Technology (AAACT) program</a:t>
            </a:r>
          </a:p>
          <a:p>
            <a:pPr>
              <a:lnSpc>
                <a:spcPct val="120000"/>
              </a:lnSpc>
            </a:pPr>
            <a:r>
              <a:rPr lang="en-CA" b="1" dirty="0"/>
              <a:t>Accommodations including adaptive technology</a:t>
            </a:r>
          </a:p>
          <a:p>
            <a:pPr lvl="1">
              <a:lnSpc>
                <a:spcPct val="120000"/>
              </a:lnSpc>
            </a:pPr>
            <a:r>
              <a:rPr lang="en-CA" dirty="0"/>
              <a:t>Mostly individual services related to disability or injury</a:t>
            </a:r>
          </a:p>
          <a:p>
            <a:pPr>
              <a:lnSpc>
                <a:spcPct val="120000"/>
              </a:lnSpc>
            </a:pPr>
            <a:r>
              <a:rPr lang="en-CA" b="1" dirty="0"/>
              <a:t>Accessibility and inclusive design</a:t>
            </a:r>
          </a:p>
          <a:p>
            <a:pPr lvl="1">
              <a:lnSpc>
                <a:spcPct val="120000"/>
              </a:lnSpc>
              <a:spcAft>
                <a:spcPts val="1800"/>
              </a:spcAft>
            </a:pPr>
            <a:r>
              <a:rPr lang="en-CA" dirty="0"/>
              <a:t>Conformance testing, training, consultation…</a:t>
            </a:r>
          </a:p>
          <a:p>
            <a:pPr indent="-228600">
              <a:lnSpc>
                <a:spcPct val="120000"/>
              </a:lnSpc>
            </a:pPr>
            <a:r>
              <a:rPr lang="en-CA" dirty="0"/>
              <a:t>Disability inclusion + Accessibility +</a:t>
            </a:r>
            <a:br>
              <a:rPr lang="en-CA" dirty="0"/>
            </a:br>
            <a:r>
              <a:rPr lang="en-CA" dirty="0"/>
              <a:t>+ Adaptations + Accommodations</a:t>
            </a:r>
          </a:p>
          <a:p>
            <a:pPr indent="-228600">
              <a:lnSpc>
                <a:spcPct val="120000"/>
              </a:lnSpc>
            </a:pPr>
            <a:r>
              <a:rPr lang="en-CA" b="1" dirty="0"/>
              <a:t>= Perspective</a:t>
            </a:r>
          </a:p>
        </p:txBody>
      </p:sp>
      <p:pic>
        <p:nvPicPr>
          <p:cNvPr id="5" name="Picture 4" descr="Decorative">
            <a:extLst>
              <a:ext uri="{FF2B5EF4-FFF2-40B4-BE49-F238E27FC236}">
                <a16:creationId xmlns:a16="http://schemas.microsoft.com/office/drawing/2014/main" id="{6CFF5858-BAF4-447D-984D-22D06F94C5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816" y="4247368"/>
            <a:ext cx="4221571" cy="1889152"/>
          </a:xfrm>
          <a:prstGeom prst="rect">
            <a:avLst/>
          </a:prstGeom>
          <a:noFill/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35A2E0A-D82A-4F21-ADE0-5E3A20EF2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7855" y="5299884"/>
            <a:ext cx="4639281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55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1B4CC-BFFE-4C1D-86F8-8C37B7FF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/>
              <a:t>Procurement can improve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40A07-68AE-4912-A5FB-F70ED07FBA5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CA" sz="2000" dirty="0"/>
              <a:t>Shared Services Canada is the common service provider for ICT for the Government of Canada enterprise-wide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/>
              <a:t>Provides digital services to GC departments that are used by employees to do their jobs and serve Canadians</a:t>
            </a:r>
          </a:p>
          <a:p>
            <a:pPr>
              <a:lnSpc>
                <a:spcPct val="120000"/>
              </a:lnSpc>
            </a:pPr>
            <a:r>
              <a:rPr lang="en-CA" sz="2000" dirty="0"/>
              <a:t>The buying power of the GC is significant.  In FY2021-22 SSC alone: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/>
              <a:t>Awarded more than 7,300 contracts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/>
              <a:t>Totalling </a:t>
            </a:r>
            <a:r>
              <a:rPr lang="en-CA" sz="2000" b="1" dirty="0"/>
              <a:t>$2.52 billion </a:t>
            </a:r>
            <a:r>
              <a:rPr lang="en-CA" sz="2000" dirty="0"/>
              <a:t>– mostly ICT</a:t>
            </a:r>
          </a:p>
          <a:p>
            <a:pPr>
              <a:lnSpc>
                <a:spcPct val="120000"/>
              </a:lnSpc>
            </a:pPr>
            <a:r>
              <a:rPr lang="en-CA" sz="2000" dirty="0"/>
              <a:t>Accessibility requirements in GC procurements can financially and competitively incentivise companies to make their products and services accessible </a:t>
            </a:r>
          </a:p>
          <a:p>
            <a:pPr>
              <a:lnSpc>
                <a:spcPct val="120000"/>
              </a:lnSpc>
            </a:pPr>
            <a:r>
              <a:rPr lang="en-CA" sz="2000" b="1" dirty="0"/>
              <a:t>Eventually, everything is built accessible by default</a:t>
            </a:r>
          </a:p>
        </p:txBody>
      </p:sp>
    </p:spTree>
    <p:extLst>
      <p:ext uri="{BB962C8B-B14F-4D97-AF65-F5344CB8AC3E}">
        <p14:creationId xmlns:p14="http://schemas.microsoft.com/office/powerpoint/2010/main" val="333477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3013075"/>
            <a:ext cx="12192000" cy="8556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3200" b="1">
                <a:cs typeface="Arial" panose="020B0604020202020204" pitchFamily="34" charset="0"/>
              </a:rPr>
              <a:t>ICT accessibility standards</a:t>
            </a:r>
          </a:p>
        </p:txBody>
      </p:sp>
    </p:spTree>
    <p:extLst>
      <p:ext uri="{BB962C8B-B14F-4D97-AF65-F5344CB8AC3E}">
        <p14:creationId xmlns:p14="http://schemas.microsoft.com/office/powerpoint/2010/main" val="221758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Accessibility standards compared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445148"/>
          </a:xfrm>
        </p:spPr>
        <p:txBody>
          <a:bodyPr/>
          <a:lstStyle/>
          <a:p>
            <a:pPr lvl="0"/>
            <a:r>
              <a:rPr lang="en-CA" b="1" dirty="0"/>
              <a:t>Web Content Accessibility Guidelines (WCAG)</a:t>
            </a:r>
          </a:p>
          <a:p>
            <a:pPr lvl="1"/>
            <a:r>
              <a:rPr lang="en-CA" dirty="0"/>
              <a:t>WCAG 2.1 (2018) adds criteria to WCAG 2.0 (2008)</a:t>
            </a:r>
          </a:p>
          <a:p>
            <a:pPr lvl="1"/>
            <a:r>
              <a:rPr lang="en-CA" dirty="0"/>
              <a:t>Criteria divided into A, AA and AAA levels</a:t>
            </a:r>
          </a:p>
          <a:p>
            <a:pPr lvl="0"/>
            <a:r>
              <a:rPr lang="en-CA" b="1" dirty="0"/>
              <a:t>Revised Section 508</a:t>
            </a:r>
          </a:p>
          <a:p>
            <a:pPr lvl="1"/>
            <a:r>
              <a:rPr lang="en-CA" dirty="0"/>
              <a:t>US standard since 1998</a:t>
            </a:r>
          </a:p>
          <a:p>
            <a:pPr lvl="1"/>
            <a:r>
              <a:rPr lang="en-CA" dirty="0"/>
              <a:t>2017 revision includes WCAG 2.0 levels A and AA</a:t>
            </a:r>
          </a:p>
          <a:p>
            <a:pPr lvl="1"/>
            <a:r>
              <a:rPr lang="en-CA" dirty="0"/>
              <a:t>Also includes hardware, software requirements</a:t>
            </a:r>
          </a:p>
          <a:p>
            <a:pPr lvl="0"/>
            <a:r>
              <a:rPr lang="en-CA" b="1" dirty="0"/>
              <a:t>EN 301 549</a:t>
            </a:r>
          </a:p>
          <a:p>
            <a:pPr lvl="1"/>
            <a:r>
              <a:rPr lang="en-CA" dirty="0"/>
              <a:t>European standard since 2014</a:t>
            </a:r>
          </a:p>
          <a:p>
            <a:pPr lvl="1"/>
            <a:r>
              <a:rPr lang="en-CA" dirty="0"/>
              <a:t>Closely harmonized with Revised Section 508</a:t>
            </a:r>
          </a:p>
          <a:p>
            <a:pPr lvl="1"/>
            <a:r>
              <a:rPr lang="en-CA" dirty="0"/>
              <a:t>Includes WCAG 2.1 levels A and AA since 2018 (SSC is piloting)</a:t>
            </a:r>
          </a:p>
          <a:p>
            <a:pPr lvl="1"/>
            <a:r>
              <a:rPr lang="en-US" dirty="0"/>
              <a:t>Since 2021, includes WCAG 2.1 levels A, AA and AAA (TBS</a:t>
            </a:r>
            <a:br>
              <a:rPr lang="en-US" dirty="0"/>
            </a:br>
            <a:r>
              <a:rPr lang="en-US" dirty="0"/>
              <a:t>expected to implement the EN  301 579 (2021))</a:t>
            </a:r>
            <a:endParaRPr lang="en-CA" dirty="0"/>
          </a:p>
        </p:txBody>
      </p:sp>
      <p:pic>
        <p:nvPicPr>
          <p:cNvPr id="1026" name="Picture 2" descr="Venn diagram showing overlap and difference between EN 301 549 (2021) and (2018), WCAG 2.0 and 2.1, and Revised Section 508. ">
            <a:extLst>
              <a:ext uri="{FF2B5EF4-FFF2-40B4-BE49-F238E27FC236}">
                <a16:creationId xmlns:a16="http://schemas.microsoft.com/office/drawing/2014/main" id="{981FE356-9BE1-4B89-BED2-A9F2BB413203}"/>
              </a:ext>
            </a:extLst>
          </p:cNvPr>
          <p:cNvPicPr>
            <a:picLocks noGrp="1" noChangeAspect="1" noChangeArrowheads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9" t="4376" r="1030" b="435"/>
          <a:stretch/>
        </p:blipFill>
        <p:spPr bwMode="auto">
          <a:xfrm>
            <a:off x="7987348" y="1308100"/>
            <a:ext cx="4204652" cy="403392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F52697-CD20-4B3B-AE9E-181E36AF8027}"/>
              </a:ext>
            </a:extLst>
          </p:cNvPr>
          <p:cNvSpPr txBox="1"/>
          <p:nvPr/>
        </p:nvSpPr>
        <p:spPr>
          <a:xfrm>
            <a:off x="10429286" y="5342021"/>
            <a:ext cx="1642533" cy="40017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r>
              <a:rPr lang="en-CA" sz="1900">
                <a:latin typeface="Arial" panose="020B0604020202020204" pitchFamily="34" charset="0"/>
                <a:cs typeface="Arial" panose="020B0604020202020204" pitchFamily="34" charset="0"/>
              </a:rPr>
              <a:t>* not to scale</a:t>
            </a:r>
          </a:p>
        </p:txBody>
      </p:sp>
    </p:spTree>
    <p:extLst>
      <p:ext uri="{BB962C8B-B14F-4D97-AF65-F5344CB8AC3E}">
        <p14:creationId xmlns:p14="http://schemas.microsoft.com/office/powerpoint/2010/main" val="111007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7D99-CE32-4E7C-A8BD-87EE8245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Differences between EN 301 549 and WCAG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2834D-A3DF-4F91-AA69-2A175C5580A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6575" y="1225550"/>
            <a:ext cx="11115675" cy="5011738"/>
          </a:xfrm>
        </p:spPr>
        <p:txBody>
          <a:bodyPr/>
          <a:lstStyle/>
          <a:p>
            <a:r>
              <a:rPr lang="en-CA"/>
              <a:t>The EN 301 549 is the Harmonized European Standard of Accessibility requirements for ICT products and services</a:t>
            </a:r>
          </a:p>
          <a:p>
            <a:pPr lvl="1"/>
            <a:r>
              <a:rPr lang="en-CA"/>
              <a:t>It </a:t>
            </a:r>
            <a:r>
              <a:rPr lang="en-CA" b="1"/>
              <a:t>includes</a:t>
            </a:r>
            <a:r>
              <a:rPr lang="en-CA"/>
              <a:t>:</a:t>
            </a:r>
          </a:p>
          <a:p>
            <a:pPr lvl="2"/>
            <a:r>
              <a:rPr lang="en-CA"/>
              <a:t>WCAG 2.1 for web, software and documents</a:t>
            </a:r>
          </a:p>
          <a:p>
            <a:pPr lvl="2"/>
            <a:r>
              <a:rPr lang="en-CA"/>
              <a:t>additional requirements for hardware, authoring tools, support services and more</a:t>
            </a:r>
          </a:p>
          <a:p>
            <a:r>
              <a:rPr lang="en-CA"/>
              <a:t>WCAG is only for web, and does not sufficiently cover the full range of ICT accessibility</a:t>
            </a:r>
          </a:p>
          <a:p>
            <a:r>
              <a:rPr lang="en-CA"/>
              <a:t>Ongoing technology advancements requires us to use a broader standard</a:t>
            </a:r>
          </a:p>
        </p:txBody>
      </p:sp>
    </p:spTree>
    <p:extLst>
      <p:ext uri="{BB962C8B-B14F-4D97-AF65-F5344CB8AC3E}">
        <p14:creationId xmlns:p14="http://schemas.microsoft.com/office/powerpoint/2010/main" val="23224454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3421764|-14129459|-10013765|-16738424|-16728873|Shared Services Canada&quot;,&quot;Id&quot;:&quot;645e47e144433944b454d72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_IMGDECORATIVE" val=""/>
  <p:tag name="E_ALTTEXTCACHE" val=""/>
  <p:tag name="E_TABJUMP" val=""/>
</p:tagLst>
</file>

<file path=ppt/theme/theme1.xml><?xml version="1.0" encoding="utf-8"?>
<a:theme xmlns:a="http://schemas.openxmlformats.org/drawingml/2006/main" name="SSC Theme">
  <a:themeElements>
    <a:clrScheme name="SSC">
      <a:dk1>
        <a:srgbClr val="2A283C"/>
      </a:dk1>
      <a:lt1>
        <a:sysClr val="window" lastClr="FFFFFF"/>
      </a:lt1>
      <a:dk2>
        <a:srgbClr val="515068"/>
      </a:dk2>
      <a:lt2>
        <a:srgbClr val="FFFFFF"/>
      </a:lt2>
      <a:accent1>
        <a:srgbClr val="4530A8"/>
      </a:accent1>
      <a:accent2>
        <a:srgbClr val="C91CB3"/>
      </a:accent2>
      <a:accent3>
        <a:srgbClr val="0572AF"/>
      </a:accent3>
      <a:accent4>
        <a:srgbClr val="2A283C"/>
      </a:accent4>
      <a:accent5>
        <a:srgbClr val="2B44D4"/>
      </a:accent5>
      <a:accent6>
        <a:srgbClr val="47476C"/>
      </a:accent6>
      <a:hlink>
        <a:srgbClr val="0070C0"/>
      </a:hlink>
      <a:folHlink>
        <a:srgbClr val="8F32F6"/>
      </a:folHlink>
    </a:clrScheme>
    <a:fontScheme name="SSC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A45C24D-C821-4DA1-92D7-F83B9C014EB5}" vid="{DFED6DA5-2617-4C88-BE6F-FBDDDDD755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58bab-3cc2-4c8f-acd6-cc36c5af2e8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E66BA07A98346B3261AD8B646936B" ma:contentTypeVersion="5" ma:contentTypeDescription="Create a new document." ma:contentTypeScope="" ma:versionID="9c7d7e27a82c2d0d15c062fd7582d001">
  <xsd:schema xmlns:xsd="http://www.w3.org/2001/XMLSchema" xmlns:xs="http://www.w3.org/2001/XMLSchema" xmlns:p="http://schemas.microsoft.com/office/2006/metadata/properties" xmlns:ns2="a5b58bab-3cc2-4c8f-acd6-cc36c5af2e8d" xmlns:ns3="c007984e-1eed-4865-becd-8cfebec4a65c" targetNamespace="http://schemas.microsoft.com/office/2006/metadata/properties" ma:root="true" ma:fieldsID="b66f357807451cf60f19ebe9d61a6d54" ns2:_="" ns3:_="">
    <xsd:import namespace="a5b58bab-3cc2-4c8f-acd6-cc36c5af2e8d"/>
    <xsd:import namespace="c007984e-1eed-4865-becd-8cfebec4a6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58bab-3cc2-4c8f-acd6-cc36c5af2e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07984e-1eed-4865-becd-8cfebec4a65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5999F-F7FF-4A60-ABCC-C5C37020EA3C}">
  <ds:schemaRefs>
    <ds:schemaRef ds:uri="http://schemas.microsoft.com/office/2006/metadata/properties"/>
    <ds:schemaRef ds:uri="http://schemas.microsoft.com/office/infopath/2007/PartnerControls"/>
    <ds:schemaRef ds:uri="a5b58bab-3cc2-4c8f-acd6-cc36c5af2e8d"/>
  </ds:schemaRefs>
</ds:datastoreItem>
</file>

<file path=customXml/itemProps2.xml><?xml version="1.0" encoding="utf-8"?>
<ds:datastoreItem xmlns:ds="http://schemas.openxmlformats.org/officeDocument/2006/customXml" ds:itemID="{1B4A1E38-6A0B-4FF0-96C0-0B73760C9C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0B5819-906D-4670-A4D2-765839AD1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58bab-3cc2-4c8f-acd6-cc36c5af2e8d"/>
    <ds:schemaRef ds:uri="c007984e-1eed-4865-becd-8cfebec4a6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4614</TotalTime>
  <Words>2385</Words>
  <Application>Microsoft Office PowerPoint</Application>
  <PresentationFormat>Widescreen</PresentationFormat>
  <Paragraphs>224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Symbol</vt:lpstr>
      <vt:lpstr>SSC Theme</vt:lpstr>
      <vt:lpstr>Procuring Accessible Information and Communication Technologies (ICT)</vt:lpstr>
      <vt:lpstr>Objectives</vt:lpstr>
      <vt:lpstr>Vision</vt:lpstr>
      <vt:lpstr>The GC Vision</vt:lpstr>
      <vt:lpstr>AAACT and supporting the GC vision</vt:lpstr>
      <vt:lpstr>Procurement can improve accessibility</vt:lpstr>
      <vt:lpstr>ICT accessibility standards</vt:lpstr>
      <vt:lpstr>Accessibility standards compared</vt:lpstr>
      <vt:lpstr>Differences between EN 301 549 and WCAG</vt:lpstr>
      <vt:lpstr>SSC roles and responsibilities</vt:lpstr>
      <vt:lpstr>Role of the Accessibility Triage Team ATT / AAACT procurement team</vt:lpstr>
      <vt:lpstr>Role of SSC Technical Authority (TA) (1 of 2)</vt:lpstr>
      <vt:lpstr>Role of SSC Technical Authority (TA) (slide 2 of 2)</vt:lpstr>
      <vt:lpstr>Role of SSC Contracting Authority (CA)</vt:lpstr>
      <vt:lpstr>Let’s talk about your ICT accessibility procurement strategy</vt:lpstr>
      <vt:lpstr>Create your ICT accessibility strategy</vt:lpstr>
      <vt:lpstr>Determine which elements of your purchase need to have ICT accessibility requirements</vt:lpstr>
      <vt:lpstr>Decide how suppliers will demonstrate their conformance (1 of 5)</vt:lpstr>
      <vt:lpstr>Decide how suppliers will demonstrate their conformance (2 of 5)</vt:lpstr>
      <vt:lpstr>Decide how suppliers will demonstrate their conformance (3 of 5)</vt:lpstr>
      <vt:lpstr>Decide how suppliers will demonstrate their conformance (4 of 5)</vt:lpstr>
      <vt:lpstr>Decide how suppliers will demonstrate their conformance (5 of 5)</vt:lpstr>
      <vt:lpstr>Create evaluation criteria and identify who will evaluate the ICT accessibility requirements (1 of 2)</vt:lpstr>
      <vt:lpstr>Create evaluation criteria and identify who will evaluate the ICT accessibility requirements (2 of 2)</vt:lpstr>
      <vt:lpstr>Insert the appropriate accessibility language</vt:lpstr>
      <vt:lpstr>Ensuring the successful supplier provides an accessible solution (1 of 2)</vt:lpstr>
      <vt:lpstr>Ensuring the successful supplier provides an accessible solution (2 of 2)</vt:lpstr>
      <vt:lpstr>Conclusion</vt:lpstr>
      <vt:lpstr>Seek assistance from either the ATT or AAACT</vt:lpstr>
      <vt:lpstr>Consider taking other related training (GC staff only)</vt:lpstr>
      <vt:lpstr>Contacts (GC only)</vt:lpstr>
    </vt:vector>
  </TitlesOfParts>
  <Company>Government of Canada|Gouvernement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Procuring Accessible Information Communication Technologies (ICT)</dc:title>
  <dc:creator>Jules Kuehn</dc:creator>
  <cp:keywords>procurement, ICT, accessible</cp:keywords>
  <cp:lastModifiedBy>Viens, Kim-Frédérique (SSC/SPC)</cp:lastModifiedBy>
  <cp:revision>4</cp:revision>
  <cp:lastPrinted>2020-01-06T17:29:40Z</cp:lastPrinted>
  <dcterms:created xsi:type="dcterms:W3CDTF">2020-01-02T20:06:59Z</dcterms:created>
  <dcterms:modified xsi:type="dcterms:W3CDTF">2023-05-12T14:06:25Z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ediaServiceImageTags">
    <vt:lpwstr/>
  </property>
  <property fmtid="{D5CDD505-2E9C-101B-9397-08002B2CF9AE}" pid="4" name="ContentTypeId">
    <vt:lpwstr>0x010100B05E66BA07A98346B3261AD8B646936B</vt:lpwstr>
  </property>
  <property fmtid="{D5CDD505-2E9C-101B-9397-08002B2CF9AE}" pid="5" name="Order">
    <vt:r8>7193200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ExtendedDescription">
    <vt:lpwstr/>
  </property>
  <property fmtid="{D5CDD505-2E9C-101B-9397-08002B2CF9AE}" pid="9" name="_ColorTag">
    <vt:lpwstr/>
  </property>
  <property fmtid="{D5CDD505-2E9C-101B-9397-08002B2CF9AE}" pid="10" name="TriggerFlowInfo">
    <vt:lpwstr/>
  </property>
  <property fmtid="{D5CDD505-2E9C-101B-9397-08002B2CF9AE}" pid="11" name="_ColorHex">
    <vt:lpwstr/>
  </property>
  <property fmtid="{D5CDD505-2E9C-101B-9397-08002B2CF9AE}" pid="12" name="_Emoji">
    <vt:lpwstr/>
  </property>
  <property fmtid="{D5CDD505-2E9C-101B-9397-08002B2CF9AE}" pid="13" name="ComplianceAssetId">
    <vt:lpwstr/>
  </property>
  <property fmtid="{D5CDD505-2E9C-101B-9397-08002B2CF9AE}" pid="14" name="TemplateUrl">
    <vt:lpwstr/>
  </property>
</Properties>
</file>